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Poppins" panose="00000500000000000000" pitchFamily="50"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P0pnZwKNqx2WPdehm5SMw9ccg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0" autoAdjust="0"/>
    <p:restoredTop sz="86420" autoAdjust="0"/>
  </p:normalViewPr>
  <p:slideViewPr>
    <p:cSldViewPr snapToGrid="0">
      <p:cViewPr varScale="1">
        <p:scale>
          <a:sx n="112" d="100"/>
          <a:sy n="112" d="100"/>
        </p:scale>
        <p:origin x="92" y="12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81fe18d52a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81fe18d52a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1fe18d52a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281fe18d52a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81fe18d52a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81fe18d52a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81fe18d52a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A2F30F"/>
                </a:solidFill>
                <a:highlight>
                  <a:srgbClr val="000E2A"/>
                </a:highlight>
                <a:latin typeface="Poppins"/>
                <a:ea typeface="Poppins"/>
                <a:cs typeface="Poppins"/>
                <a:sym typeface="Poppins"/>
              </a:rPr>
              <a:t>Guidance notes</a:t>
            </a:r>
            <a:endParaRPr b="1">
              <a:solidFill>
                <a:srgbClr val="141921"/>
              </a:solidFill>
              <a:highlight>
                <a:schemeClr val="lt1"/>
              </a:highlight>
              <a:latin typeface="Poppins"/>
              <a:ea typeface="Poppins"/>
              <a:cs typeface="Poppins"/>
              <a:sym typeface="Poppins"/>
            </a:endParaRPr>
          </a:p>
          <a:p>
            <a:pPr marL="0" lvl="0" indent="0" algn="l" rtl="0">
              <a:lnSpc>
                <a:spcPct val="115000"/>
              </a:lnSpc>
              <a:spcBef>
                <a:spcPts val="0"/>
              </a:spcBef>
              <a:spcAft>
                <a:spcPts val="0"/>
              </a:spcAft>
              <a:buSzPts val="1400"/>
              <a:buNone/>
            </a:pPr>
            <a:endParaRPr b="1">
              <a:solidFill>
                <a:srgbClr val="141921"/>
              </a:solidFill>
              <a:highlight>
                <a:schemeClr val="lt1"/>
              </a:highlight>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A2F30F"/>
                </a:solidFill>
                <a:highlight>
                  <a:srgbClr val="000E2A"/>
                </a:highlight>
                <a:latin typeface="Poppins"/>
                <a:ea typeface="Poppins"/>
                <a:cs typeface="Poppins"/>
                <a:sym typeface="Poppins"/>
              </a:rPr>
              <a:t>Audience</a:t>
            </a:r>
            <a:endParaRPr sz="1000"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SzPts val="1400"/>
              <a:buNone/>
            </a:pPr>
            <a:endParaRPr sz="1000"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141921"/>
                </a:solidFill>
                <a:latin typeface="Poppins"/>
                <a:ea typeface="Poppins"/>
                <a:cs typeface="Poppins"/>
                <a:sym typeface="Poppins"/>
              </a:rPr>
              <a:t>Who are you trying to reach?</a:t>
            </a:r>
            <a:r>
              <a:rPr lang="en-GB" sz="1000">
                <a:solidFill>
                  <a:srgbClr val="141921"/>
                </a:solidFill>
                <a:latin typeface="Poppins"/>
                <a:ea typeface="Poppins"/>
                <a:cs typeface="Poppins"/>
                <a:sym typeface="Poppins"/>
              </a:rPr>
              <a:t> </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Do you know who your ideal audience is; where they are, what they do, what they like and what problems they have?</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141921"/>
                </a:solidFill>
                <a:latin typeface="Poppins"/>
                <a:ea typeface="Poppins"/>
                <a:cs typeface="Poppins"/>
                <a:sym typeface="Poppins"/>
              </a:rPr>
              <a:t>Who are you actually reaching? </a:t>
            </a: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Does the audience who actually engages with you match your ideal audience? What do you know about your current audience and why they engage with you?</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A2F30F"/>
                </a:solidFill>
                <a:highlight>
                  <a:srgbClr val="000E2A"/>
                </a:highlight>
                <a:latin typeface="Poppins"/>
                <a:ea typeface="Poppins"/>
                <a:cs typeface="Poppins"/>
                <a:sym typeface="Poppins"/>
              </a:rPr>
              <a:t>Community</a:t>
            </a:r>
            <a:endParaRPr sz="1000"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000"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141921"/>
                </a:solidFill>
                <a:latin typeface="Poppins"/>
                <a:ea typeface="Poppins"/>
                <a:cs typeface="Poppins"/>
                <a:sym typeface="Poppins"/>
              </a:rPr>
              <a:t>Who is your community? </a:t>
            </a: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Are you clear on the community you operate in? It might be a village, town, city or even country. Or, it might be a community of like-minded people or professionals. Be as specific as you can.</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141921"/>
                </a:solidFill>
                <a:latin typeface="Poppins"/>
                <a:ea typeface="Poppins"/>
                <a:cs typeface="Poppins"/>
                <a:sym typeface="Poppins"/>
              </a:rPr>
              <a:t>What is unique or special in your community?</a:t>
            </a:r>
            <a:r>
              <a:rPr lang="en-GB" sz="1000">
                <a:solidFill>
                  <a:srgbClr val="141921"/>
                </a:solidFill>
                <a:latin typeface="Poppins"/>
                <a:ea typeface="Poppins"/>
                <a:cs typeface="Poppins"/>
                <a:sym typeface="Poppins"/>
              </a:rPr>
              <a:t> </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Think about those things you need to be part of, attend, shout about or engage with that make your community what it is.</a:t>
            </a:r>
            <a:endParaRPr sz="1000"/>
          </a:p>
        </p:txBody>
      </p:sp>
      <p:sp>
        <p:nvSpPr>
          <p:cNvPr id="147" name="Google Shape;147;g281fe18d52a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81fe18d52a_0_2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000"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GB" b="1">
                <a:solidFill>
                  <a:srgbClr val="A2F30F"/>
                </a:solidFill>
                <a:highlight>
                  <a:srgbClr val="000E2A"/>
                </a:highlight>
                <a:latin typeface="Poppins"/>
                <a:ea typeface="Poppins"/>
                <a:cs typeface="Poppins"/>
                <a:sym typeface="Poppins"/>
              </a:rPr>
              <a:t>Guidance notes</a:t>
            </a:r>
            <a:endParaRPr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SzPts val="1400"/>
              <a:buNone/>
            </a:pPr>
            <a:endParaRPr sz="1000"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A2F30F"/>
                </a:solidFill>
                <a:highlight>
                  <a:srgbClr val="000E2A"/>
                </a:highlight>
                <a:latin typeface="Poppins"/>
                <a:ea typeface="Poppins"/>
                <a:cs typeface="Poppins"/>
                <a:sym typeface="Poppins"/>
              </a:rPr>
              <a:t>Message</a:t>
            </a:r>
            <a:endParaRPr b="1">
              <a:solidFill>
                <a:srgbClr val="141921"/>
              </a:solidFill>
              <a:highlight>
                <a:schemeClr val="lt1"/>
              </a:highlight>
              <a:latin typeface="Poppins"/>
              <a:ea typeface="Poppins"/>
              <a:cs typeface="Poppins"/>
              <a:sym typeface="Poppins"/>
            </a:endParaRPr>
          </a:p>
          <a:p>
            <a:pPr marL="0" lvl="0" indent="0" algn="l" rtl="0">
              <a:lnSpc>
                <a:spcPct val="115000"/>
              </a:lnSpc>
              <a:spcBef>
                <a:spcPts val="0"/>
              </a:spcBef>
              <a:spcAft>
                <a:spcPts val="0"/>
              </a:spcAft>
              <a:buSzPts val="1400"/>
              <a:buNone/>
            </a:pP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141921"/>
                </a:solidFill>
                <a:latin typeface="Poppins"/>
                <a:ea typeface="Poppins"/>
                <a:cs typeface="Poppins"/>
                <a:sym typeface="Poppins"/>
              </a:rPr>
              <a:t>What makes you unique? </a:t>
            </a: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It is essential that you can describe how you are different from what else is available. It is often useful to ask others what they believe makes you, and your offers, unique.</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141921"/>
                </a:solidFill>
                <a:latin typeface="Poppins"/>
                <a:ea typeface="Poppins"/>
                <a:cs typeface="Poppins"/>
                <a:sym typeface="Poppins"/>
              </a:rPr>
              <a:t>Do you have different messages for different questions?</a:t>
            </a:r>
            <a:r>
              <a:rPr lang="en-GB" sz="1000">
                <a:solidFill>
                  <a:srgbClr val="141921"/>
                </a:solidFill>
                <a:latin typeface="Poppins"/>
                <a:ea typeface="Poppins"/>
                <a:cs typeface="Poppins"/>
                <a:sym typeface="Poppins"/>
              </a:rPr>
              <a:t> </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Your messages need to answers the questions your audience have. Get to know the questions, and then be clear with the answers. Think about the questions you have when you are looking for a service or to buy something - what are the answers you are looking for?</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a:solidFill>
                  <a:srgbClr val="141921"/>
                </a:solidFill>
                <a:latin typeface="Poppins"/>
                <a:ea typeface="Poppins"/>
                <a:cs typeface="Poppins"/>
                <a:sym typeface="Poppins"/>
              </a:rPr>
              <a:t>—</a:t>
            </a:r>
            <a:endParaRPr>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a:solidFill>
                <a:srgbClr val="141921"/>
              </a:solidFill>
              <a:highlight>
                <a:schemeClr val="lt1"/>
              </a:highlight>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A2F30F"/>
                </a:solidFill>
                <a:highlight>
                  <a:srgbClr val="000E2A"/>
                </a:highlight>
                <a:latin typeface="Poppins"/>
                <a:ea typeface="Poppins"/>
                <a:cs typeface="Poppins"/>
                <a:sym typeface="Poppins"/>
              </a:rPr>
              <a:t>Tools</a:t>
            </a:r>
            <a:endParaRPr sz="1000"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SzPts val="1400"/>
              <a:buNone/>
            </a:pPr>
            <a:endParaRPr sz="1000"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141921"/>
                </a:solidFill>
                <a:latin typeface="Poppins"/>
                <a:ea typeface="Poppins"/>
                <a:cs typeface="Poppins"/>
                <a:sym typeface="Poppins"/>
              </a:rPr>
              <a:t>What tools will you use?</a:t>
            </a:r>
            <a:r>
              <a:rPr lang="en-GB" sz="1000">
                <a:solidFill>
                  <a:srgbClr val="141921"/>
                </a:solidFill>
                <a:latin typeface="Poppins"/>
                <a:ea typeface="Poppins"/>
                <a:cs typeface="Poppins"/>
                <a:sym typeface="Poppins"/>
              </a:rPr>
              <a:t> </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Based upon your audience and community identify the best tools and platforms to communicate your message. </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141921"/>
                </a:solidFill>
                <a:latin typeface="Poppins"/>
                <a:ea typeface="Poppins"/>
                <a:cs typeface="Poppins"/>
                <a:sym typeface="Poppins"/>
              </a:rPr>
              <a:t>What tools will you NOT use? </a:t>
            </a: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Keep your use of tools and platforms manageable and targeted. Decide what you will NOT use, and don't worry about it!</a:t>
            </a:r>
            <a:endParaRPr sz="1000">
              <a:solidFill>
                <a:srgbClr val="141921"/>
              </a:solidFill>
              <a:latin typeface="Poppins"/>
              <a:ea typeface="Poppins"/>
              <a:cs typeface="Poppins"/>
              <a:sym typeface="Poppins"/>
            </a:endParaRPr>
          </a:p>
          <a:p>
            <a:pPr marL="0" lvl="0" indent="0" algn="l" rtl="0">
              <a:lnSpc>
                <a:spcPct val="100000"/>
              </a:lnSpc>
              <a:spcBef>
                <a:spcPts val="0"/>
              </a:spcBef>
              <a:spcAft>
                <a:spcPts val="0"/>
              </a:spcAft>
              <a:buSzPts val="1400"/>
              <a:buNone/>
            </a:pPr>
            <a:endParaRPr/>
          </a:p>
        </p:txBody>
      </p:sp>
      <p:sp>
        <p:nvSpPr>
          <p:cNvPr id="164" name="Google Shape;164;g281fe18d52a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81fe18d52a_0_2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A2F30F"/>
                </a:solidFill>
                <a:highlight>
                  <a:srgbClr val="000E2A"/>
                </a:highlight>
                <a:latin typeface="Poppins"/>
                <a:ea typeface="Poppins"/>
                <a:cs typeface="Poppins"/>
                <a:sym typeface="Poppins"/>
              </a:rPr>
              <a:t>Guidance notes</a:t>
            </a:r>
            <a:endParaRPr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SzPts val="1400"/>
              <a:buNone/>
            </a:pP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GB" sz="1000" b="1">
                <a:solidFill>
                  <a:srgbClr val="A2F30F"/>
                </a:solidFill>
                <a:highlight>
                  <a:srgbClr val="000E2A"/>
                </a:highlight>
                <a:latin typeface="Poppins"/>
                <a:ea typeface="Poppins"/>
                <a:cs typeface="Poppins"/>
                <a:sym typeface="Poppins"/>
              </a:rPr>
              <a:t>Success</a:t>
            </a:r>
            <a:endParaRPr sz="1000" b="1">
              <a:solidFill>
                <a:srgbClr val="A2F30F"/>
              </a:solidFill>
              <a:highlight>
                <a:srgbClr val="000E2A"/>
              </a:highlight>
              <a:latin typeface="Poppins"/>
              <a:ea typeface="Poppins"/>
              <a:cs typeface="Poppins"/>
              <a:sym typeface="Poppins"/>
            </a:endParaRPr>
          </a:p>
          <a:p>
            <a:pPr marL="0" lvl="0" indent="0" algn="l" rtl="0">
              <a:lnSpc>
                <a:spcPct val="115000"/>
              </a:lnSpc>
              <a:spcBef>
                <a:spcPts val="0"/>
              </a:spcBef>
              <a:spcAft>
                <a:spcPts val="0"/>
              </a:spcAft>
              <a:buSzPts val="1400"/>
              <a:buNone/>
            </a:pPr>
            <a:endParaRPr sz="1000" b="1">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141921"/>
                </a:solidFill>
                <a:latin typeface="Poppins"/>
                <a:ea typeface="Poppins"/>
                <a:cs typeface="Poppins"/>
                <a:sym typeface="Poppins"/>
              </a:rPr>
              <a:t>What's your goal?</a:t>
            </a:r>
            <a:r>
              <a:rPr lang="en-GB" sz="1000">
                <a:solidFill>
                  <a:srgbClr val="141921"/>
                </a:solidFill>
                <a:latin typeface="Poppins"/>
                <a:ea typeface="Poppins"/>
                <a:cs typeface="Poppins"/>
                <a:sym typeface="Poppins"/>
              </a:rPr>
              <a:t> </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Very simply, you need to have your goal. Choose one simple goal that is important for your business. Eg more followers, increased engagement, more website visits, or more inquiries. </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b="1">
                <a:solidFill>
                  <a:srgbClr val="141921"/>
                </a:solidFill>
                <a:latin typeface="Poppins"/>
                <a:ea typeface="Poppins"/>
                <a:cs typeface="Poppins"/>
                <a:sym typeface="Poppins"/>
              </a:rPr>
              <a:t>How are you tracking it?</a:t>
            </a:r>
            <a:r>
              <a:rPr lang="en-GB" sz="1000">
                <a:solidFill>
                  <a:srgbClr val="141921"/>
                </a:solidFill>
                <a:latin typeface="Poppins"/>
                <a:ea typeface="Poppins"/>
                <a:cs typeface="Poppins"/>
                <a:sym typeface="Poppins"/>
              </a:rPr>
              <a:t> </a:t>
            </a: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endParaRPr sz="1000">
              <a:solidFill>
                <a:srgbClr val="141921"/>
              </a:solidFill>
              <a:latin typeface="Poppins"/>
              <a:ea typeface="Poppins"/>
              <a:cs typeface="Poppins"/>
              <a:sym typeface="Poppins"/>
            </a:endParaRPr>
          </a:p>
          <a:p>
            <a:pPr marL="0" lvl="0" indent="0" algn="l" rtl="0">
              <a:lnSpc>
                <a:spcPct val="115000"/>
              </a:lnSpc>
              <a:spcBef>
                <a:spcPts val="0"/>
              </a:spcBef>
              <a:spcAft>
                <a:spcPts val="0"/>
              </a:spcAft>
              <a:buSzPts val="1400"/>
              <a:buNone/>
            </a:pPr>
            <a:r>
              <a:rPr lang="en-GB" sz="1000">
                <a:solidFill>
                  <a:srgbClr val="141921"/>
                </a:solidFill>
                <a:latin typeface="Poppins"/>
                <a:ea typeface="Poppins"/>
                <a:cs typeface="Poppins"/>
                <a:sym typeface="Poppins"/>
              </a:rPr>
              <a:t>Don't set a goal without tracking it. Most digital marketing tools allow you to easily track a goal. Keep track of the results over time. Adjust what you're doing if you aren't getting the results you want.</a:t>
            </a:r>
            <a:endParaRPr sz="1000"/>
          </a:p>
        </p:txBody>
      </p:sp>
      <p:sp>
        <p:nvSpPr>
          <p:cNvPr id="180" name="Google Shape;180;g281fe18d52a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81fe18d52a_0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81fe18d52a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81fe18d52a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81fe18d52a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81fe18d52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281fe18d5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3"/>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5" name="Google Shape;15;p13"/>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0"/>
        <p:cNvGrpSpPr/>
        <p:nvPr/>
      </p:nvGrpSpPr>
      <p:grpSpPr>
        <a:xfrm>
          <a:off x="0" y="0"/>
          <a:ext cx="0" cy="0"/>
          <a:chOff x="0" y="0"/>
          <a:chExt cx="0" cy="0"/>
        </a:xfrm>
      </p:grpSpPr>
      <p:sp>
        <p:nvSpPr>
          <p:cNvPr id="51" name="Google Shape;51;p35"/>
          <p:cNvSpPr txBox="1">
            <a:spLocks noGrp="1"/>
          </p:cNvSpPr>
          <p:nvPr>
            <p:ph type="ftr" idx="11"/>
          </p:nvPr>
        </p:nvSpPr>
        <p:spPr>
          <a:xfrm>
            <a:off x="10470447" y="6588125"/>
            <a:ext cx="1270400" cy="10265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9CA0A5"/>
              </a:buClr>
              <a:buSzPts val="1400"/>
              <a:buFont typeface="Calibri"/>
              <a:buNone/>
              <a:defRPr sz="667" b="0" i="0" u="none" strike="noStrike" cap="none">
                <a:solidFill>
                  <a:srgbClr val="9CA0A5"/>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2" name="Google Shape;52;p35"/>
          <p:cNvSpPr txBox="1">
            <a:spLocks noGrp="1"/>
          </p:cNvSpPr>
          <p:nvPr>
            <p:ph type="dt" idx="10"/>
          </p:nvPr>
        </p:nvSpPr>
        <p:spPr>
          <a:xfrm>
            <a:off x="609600" y="6377940"/>
            <a:ext cx="2804000"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888888"/>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3" name="Google Shape;53;p35"/>
          <p:cNvSpPr txBox="1">
            <a:spLocks noGrp="1"/>
          </p:cNvSpPr>
          <p:nvPr>
            <p:ph type="sldNum" idx="12"/>
          </p:nvPr>
        </p:nvSpPr>
        <p:spPr>
          <a:xfrm>
            <a:off x="8778240" y="6377941"/>
            <a:ext cx="2804000" cy="205121"/>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333"/>
              <a:buFont typeface="Arial"/>
              <a:buNone/>
              <a:defRPr sz="1333"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333"/>
              <a:buFont typeface="Arial"/>
              <a:buNone/>
              <a:defRPr sz="1333"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333"/>
              <a:buFont typeface="Arial"/>
              <a:buNone/>
              <a:defRPr sz="1333"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333"/>
              <a:buFont typeface="Arial"/>
              <a:buNone/>
              <a:defRPr sz="1333"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333"/>
              <a:buFont typeface="Arial"/>
              <a:buNone/>
              <a:defRPr sz="1333"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333"/>
              <a:buFont typeface="Arial"/>
              <a:buNone/>
              <a:defRPr sz="1333"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333"/>
              <a:buFont typeface="Arial"/>
              <a:buNone/>
              <a:defRPr sz="1333"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333"/>
              <a:buFont typeface="Arial"/>
              <a:buNone/>
              <a:defRPr sz="1333"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333"/>
              <a:buFont typeface="Arial"/>
              <a:buNone/>
              <a:defRPr sz="133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867">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609600" y="274637"/>
            <a:ext cx="10972800" cy="11432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5867"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56" name="Google Shape;56;p36"/>
          <p:cNvSpPr txBox="1">
            <a:spLocks noGrp="1"/>
          </p:cNvSpPr>
          <p:nvPr>
            <p:ph type="body" idx="1"/>
          </p:nvPr>
        </p:nvSpPr>
        <p:spPr>
          <a:xfrm>
            <a:off x="609600" y="1600200"/>
            <a:ext cx="10972800" cy="45260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853"/>
              </a:spcBef>
              <a:spcAft>
                <a:spcPts val="0"/>
              </a:spcAft>
              <a:buClr>
                <a:schemeClr val="dk1"/>
              </a:buClr>
              <a:buSzPts val="3200"/>
              <a:buFont typeface="Arial"/>
              <a:buChar char="•"/>
              <a:defRPr sz="4267" b="0" i="0" u="none" strike="noStrike" cap="none">
                <a:solidFill>
                  <a:schemeClr val="dk1"/>
                </a:solidFill>
                <a:latin typeface="Calibri"/>
                <a:ea typeface="Calibri"/>
                <a:cs typeface="Calibri"/>
                <a:sym typeface="Calibri"/>
              </a:defRPr>
            </a:lvl1pPr>
            <a:lvl2pPr marL="914400" marR="0" lvl="1" indent="-406400" algn="l">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371600" marR="0" lvl="2" indent="-381000" algn="l">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2286000" marR="0" lvl="4"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dt" idx="10"/>
          </p:nvPr>
        </p:nvSpPr>
        <p:spPr>
          <a:xfrm>
            <a:off x="609600" y="6356351"/>
            <a:ext cx="28448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ftr" idx="11"/>
          </p:nvPr>
        </p:nvSpPr>
        <p:spPr>
          <a:xfrm>
            <a:off x="4165600" y="6356351"/>
            <a:ext cx="38608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9" name="Google Shape;59;p36"/>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6" name="Google Shape;96;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9" name="Google Shape;19;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2" name="Google Shape;112;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3" name="Google Shape;11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3"/>
          <p:cNvSpPr>
            <a:spLocks noGrp="1"/>
          </p:cNvSpPr>
          <p:nvPr>
            <p:ph type="pic" idx="2"/>
          </p:nvPr>
        </p:nvSpPr>
        <p:spPr>
          <a:xfrm>
            <a:off x="5183188" y="987425"/>
            <a:ext cx="6172200" cy="4873625"/>
          </a:xfrm>
          <a:prstGeom prst="rect">
            <a:avLst/>
          </a:prstGeom>
          <a:noFill/>
          <a:ln>
            <a:noFill/>
          </a:ln>
        </p:spPr>
      </p:sp>
      <p:sp>
        <p:nvSpPr>
          <p:cNvPr id="119" name="Google Shape;119;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0" name="Google Shape;1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3" name="Google Shape;23;p2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4" name="Google Shape;24;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0" name="Google Shape;30;p2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1" name="Google Shape;31;p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4" name="Google Shape;34;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7" name="Google Shape;37;p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8" name="Google Shape;38;p3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40" name="Google Shape;40;p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 name="Google Shape;43;p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6" name="Google Shape;46;p3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47" name="Google Shape;47;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83A"/>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12" name="Google Shape;12;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183A"/>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5A5A5"/>
            </a:gs>
            <a:gs pos="50000">
              <a:srgbClr val="F2F2F2"/>
            </a:gs>
            <a:gs pos="100000">
              <a:srgbClr val="7F7F7F"/>
            </a:gs>
          </a:gsLst>
          <a:path path="circle">
            <a:fillToRect l="100000" t="100000"/>
          </a:path>
          <a:tileRect r="-100000" b="-100000"/>
        </a:gradFill>
        <a:effectLst/>
      </p:bgPr>
    </p:bg>
    <p:spTree>
      <p:nvGrpSpPr>
        <p:cNvPr id="1" name="Shape 138"/>
        <p:cNvGrpSpPr/>
        <p:nvPr/>
      </p:nvGrpSpPr>
      <p:grpSpPr>
        <a:xfrm>
          <a:off x="0" y="0"/>
          <a:ext cx="0" cy="0"/>
          <a:chOff x="0" y="0"/>
          <a:chExt cx="0" cy="0"/>
        </a:xfrm>
      </p:grpSpPr>
      <p:sp>
        <p:nvSpPr>
          <p:cNvPr id="2" name="Title 1">
            <a:extLst>
              <a:ext uri="{FF2B5EF4-FFF2-40B4-BE49-F238E27FC236}">
                <a16:creationId xmlns:a16="http://schemas.microsoft.com/office/drawing/2014/main" id="{348C9DE7-E816-069C-2D2E-2C33F3C8E82E}"/>
              </a:ext>
            </a:extLst>
          </p:cNvPr>
          <p:cNvSpPr>
            <a:spLocks noGrp="1"/>
          </p:cNvSpPr>
          <p:nvPr>
            <p:ph type="ctrTitle"/>
          </p:nvPr>
        </p:nvSpPr>
        <p:spPr>
          <a:xfrm>
            <a:off x="415611" y="-2736800"/>
            <a:ext cx="11360800" cy="2736800"/>
          </a:xfrm>
        </p:spPr>
        <p:txBody>
          <a:bodyPr spcFirstLastPara="1" wrap="square" lIns="91425" tIns="91425" rIns="91425" bIns="91425" anchor="b" anchorCtr="0">
            <a:noAutofit/>
          </a:bodyPr>
          <a:lstStyle/>
          <a:p>
            <a:r>
              <a:rPr lang="en-GB" dirty="0"/>
              <a:t>Local Digital Marketing Launchpad</a:t>
            </a:r>
          </a:p>
        </p:txBody>
      </p:sp>
      <p:pic>
        <p:nvPicPr>
          <p:cNvPr id="139" name="Google Shape;139;p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12266299" cy="68997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81fe18d52a_0_98">
            <a:extLst>
              <a:ext uri="{C183D7F6-B498-43B3-948B-1728B52AA6E4}">
                <adec:decorative xmlns:adec="http://schemas.microsoft.com/office/drawing/2017/decorative" val="1"/>
              </a:ext>
            </a:extLst>
          </p:cNvPr>
          <p:cNvSpPr/>
          <p:nvPr/>
        </p:nvSpPr>
        <p:spPr>
          <a:xfrm>
            <a:off x="515250" y="548100"/>
            <a:ext cx="11161500" cy="5761800"/>
          </a:xfrm>
          <a:prstGeom prst="roundRect">
            <a:avLst>
              <a:gd name="adj" fmla="val 437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 name="Title 1">
            <a:extLst>
              <a:ext uri="{FF2B5EF4-FFF2-40B4-BE49-F238E27FC236}">
                <a16:creationId xmlns:a16="http://schemas.microsoft.com/office/drawing/2014/main" id="{E9F50F67-04EC-F442-B1F9-6663277C40E2}"/>
              </a:ext>
            </a:extLst>
          </p:cNvPr>
          <p:cNvSpPr>
            <a:spLocks noGrp="1"/>
          </p:cNvSpPr>
          <p:nvPr>
            <p:ph type="ctrTitle"/>
          </p:nvPr>
        </p:nvSpPr>
        <p:spPr>
          <a:xfrm>
            <a:off x="1524000" y="-2387600"/>
            <a:ext cx="9144000" cy="2387600"/>
          </a:xfrm>
        </p:spPr>
        <p:txBody>
          <a:bodyPr spcFirstLastPara="1" wrap="square" lIns="91425" tIns="45700" rIns="91425" bIns="45700" anchor="b" anchorCtr="0">
            <a:normAutofit/>
          </a:bodyPr>
          <a:lstStyle/>
          <a:p>
            <a:r>
              <a:rPr lang="en-GB" dirty="0"/>
              <a:t>Next 10 pieces of content Part 2</a:t>
            </a:r>
          </a:p>
        </p:txBody>
      </p:sp>
      <p:sp>
        <p:nvSpPr>
          <p:cNvPr id="252" name="Google Shape;252;g281fe18d52a_0_98"/>
          <p:cNvSpPr/>
          <p:nvPr/>
        </p:nvSpPr>
        <p:spPr>
          <a:xfrm>
            <a:off x="2273953" y="669075"/>
            <a:ext cx="29865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Format</a:t>
            </a:r>
            <a:endParaRPr sz="1200" b="0" i="0" u="none" strike="noStrike" cap="none">
              <a:solidFill>
                <a:schemeClr val="lt1"/>
              </a:solidFill>
              <a:latin typeface="Poppins"/>
              <a:ea typeface="Poppins"/>
              <a:cs typeface="Poppins"/>
              <a:sym typeface="Poppins"/>
            </a:endParaRPr>
          </a:p>
        </p:txBody>
      </p:sp>
      <p:sp>
        <p:nvSpPr>
          <p:cNvPr id="253" name="Google Shape;253;g281fe18d52a_0_98"/>
          <p:cNvSpPr/>
          <p:nvPr/>
        </p:nvSpPr>
        <p:spPr>
          <a:xfrm>
            <a:off x="5380448" y="669075"/>
            <a:ext cx="29865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Call to action</a:t>
            </a:r>
            <a:endParaRPr sz="1200" b="1" i="0" u="none" strike="noStrike" cap="none">
              <a:solidFill>
                <a:schemeClr val="lt1"/>
              </a:solidFill>
              <a:latin typeface="Poppins"/>
              <a:ea typeface="Poppins"/>
              <a:cs typeface="Poppins"/>
              <a:sym typeface="Poppins"/>
            </a:endParaRPr>
          </a:p>
        </p:txBody>
      </p:sp>
      <p:sp>
        <p:nvSpPr>
          <p:cNvPr id="257" name="Google Shape;257;g281fe18d52a_0_98"/>
          <p:cNvSpPr/>
          <p:nvPr/>
        </p:nvSpPr>
        <p:spPr>
          <a:xfrm>
            <a:off x="8486933" y="669075"/>
            <a:ext cx="29865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Key message</a:t>
            </a:r>
            <a:endParaRPr sz="1200" b="1" i="0" u="none" strike="noStrike" cap="none">
              <a:solidFill>
                <a:schemeClr val="lt1"/>
              </a:solidFill>
              <a:latin typeface="Poppins"/>
              <a:ea typeface="Poppins"/>
              <a:cs typeface="Poppins"/>
              <a:sym typeface="Poppins"/>
            </a:endParaRPr>
          </a:p>
        </p:txBody>
      </p:sp>
      <p:sp>
        <p:nvSpPr>
          <p:cNvPr id="254" name="Google Shape;254;g281fe18d52a_0_98">
            <a:extLst>
              <a:ext uri="{C183D7F6-B498-43B3-948B-1728B52AA6E4}">
                <adec:decorative xmlns:adec="http://schemas.microsoft.com/office/drawing/2017/decorative" val="1"/>
              </a:ext>
            </a:extLst>
          </p:cNvPr>
          <p:cNvSpPr/>
          <p:nvPr/>
        </p:nvSpPr>
        <p:spPr>
          <a:xfrm>
            <a:off x="1061350" y="5453100"/>
            <a:ext cx="10080000" cy="856800"/>
          </a:xfrm>
          <a:prstGeom prst="roundRect">
            <a:avLst>
              <a:gd name="adj" fmla="val 754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55" name="Google Shape;255;g281fe18d52a_0_98"/>
          <p:cNvSpPr/>
          <p:nvPr/>
        </p:nvSpPr>
        <p:spPr>
          <a:xfrm>
            <a:off x="700850" y="1290300"/>
            <a:ext cx="1452000" cy="8928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6</a:t>
            </a:r>
            <a:endParaRPr sz="1200" b="1" i="0" u="none" strike="noStrike" cap="none">
              <a:solidFill>
                <a:srgbClr val="000E2A"/>
              </a:solidFill>
              <a:latin typeface="Poppins"/>
              <a:ea typeface="Poppins"/>
              <a:cs typeface="Poppins"/>
              <a:sym typeface="Poppins"/>
            </a:endParaRPr>
          </a:p>
        </p:txBody>
      </p:sp>
      <p:sp>
        <p:nvSpPr>
          <p:cNvPr id="256" name="Google Shape;256;g281fe18d52a_0_98"/>
          <p:cNvSpPr/>
          <p:nvPr/>
        </p:nvSpPr>
        <p:spPr>
          <a:xfrm>
            <a:off x="2258300" y="1290300"/>
            <a:ext cx="2991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62" name="Google Shape;262;g281fe18d52a_0_98"/>
          <p:cNvSpPr/>
          <p:nvPr/>
        </p:nvSpPr>
        <p:spPr>
          <a:xfrm>
            <a:off x="5370423" y="1294935"/>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63" name="Google Shape;263;g281fe18d52a_0_98"/>
          <p:cNvSpPr/>
          <p:nvPr/>
        </p:nvSpPr>
        <p:spPr>
          <a:xfrm>
            <a:off x="8482546" y="1294935"/>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58" name="Google Shape;258;g281fe18d52a_0_98"/>
          <p:cNvSpPr/>
          <p:nvPr/>
        </p:nvSpPr>
        <p:spPr>
          <a:xfrm>
            <a:off x="700850" y="2281464"/>
            <a:ext cx="1452000" cy="8928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7</a:t>
            </a:r>
            <a:endParaRPr sz="1200" b="1" i="0" u="none" strike="noStrike" cap="none">
              <a:solidFill>
                <a:srgbClr val="000E2A"/>
              </a:solidFill>
              <a:latin typeface="Poppins"/>
              <a:ea typeface="Poppins"/>
              <a:cs typeface="Poppins"/>
              <a:sym typeface="Poppins"/>
            </a:endParaRPr>
          </a:p>
        </p:txBody>
      </p:sp>
      <p:sp>
        <p:nvSpPr>
          <p:cNvPr id="264" name="Google Shape;264;g281fe18d52a_0_98"/>
          <p:cNvSpPr/>
          <p:nvPr/>
        </p:nvSpPr>
        <p:spPr>
          <a:xfrm>
            <a:off x="2266075" y="2284075"/>
            <a:ext cx="2991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65" name="Google Shape;265;g281fe18d52a_0_98"/>
          <p:cNvSpPr/>
          <p:nvPr/>
        </p:nvSpPr>
        <p:spPr>
          <a:xfrm>
            <a:off x="5378198" y="2288710"/>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66" name="Google Shape;266;g281fe18d52a_0_98"/>
          <p:cNvSpPr/>
          <p:nvPr/>
        </p:nvSpPr>
        <p:spPr>
          <a:xfrm>
            <a:off x="8490321" y="2288710"/>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59" name="Google Shape;259;g281fe18d52a_0_98"/>
          <p:cNvSpPr/>
          <p:nvPr/>
        </p:nvSpPr>
        <p:spPr>
          <a:xfrm>
            <a:off x="700850" y="3272627"/>
            <a:ext cx="1452000" cy="8928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8</a:t>
            </a:r>
            <a:endParaRPr sz="1200" b="1" i="0" u="none" strike="noStrike" cap="none">
              <a:solidFill>
                <a:srgbClr val="000E2A"/>
              </a:solidFill>
              <a:latin typeface="Poppins"/>
              <a:ea typeface="Poppins"/>
              <a:cs typeface="Poppins"/>
              <a:sym typeface="Poppins"/>
            </a:endParaRPr>
          </a:p>
        </p:txBody>
      </p:sp>
      <p:sp>
        <p:nvSpPr>
          <p:cNvPr id="267" name="Google Shape;267;g281fe18d52a_0_98"/>
          <p:cNvSpPr/>
          <p:nvPr/>
        </p:nvSpPr>
        <p:spPr>
          <a:xfrm>
            <a:off x="2258300" y="3282475"/>
            <a:ext cx="2991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68" name="Google Shape;268;g281fe18d52a_0_98"/>
          <p:cNvSpPr/>
          <p:nvPr/>
        </p:nvSpPr>
        <p:spPr>
          <a:xfrm>
            <a:off x="5370423" y="3287110"/>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69" name="Google Shape;269;g281fe18d52a_0_98"/>
          <p:cNvSpPr/>
          <p:nvPr/>
        </p:nvSpPr>
        <p:spPr>
          <a:xfrm>
            <a:off x="8482546" y="3287110"/>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60" name="Google Shape;260;g281fe18d52a_0_98"/>
          <p:cNvSpPr/>
          <p:nvPr/>
        </p:nvSpPr>
        <p:spPr>
          <a:xfrm>
            <a:off x="700850" y="4263787"/>
            <a:ext cx="1452000" cy="8928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9</a:t>
            </a:r>
            <a:endParaRPr sz="1200" b="1" i="0" u="none" strike="noStrike" cap="none">
              <a:solidFill>
                <a:srgbClr val="000E2A"/>
              </a:solidFill>
              <a:latin typeface="Poppins"/>
              <a:ea typeface="Poppins"/>
              <a:cs typeface="Poppins"/>
              <a:sym typeface="Poppins"/>
            </a:endParaRPr>
          </a:p>
        </p:txBody>
      </p:sp>
      <p:sp>
        <p:nvSpPr>
          <p:cNvPr id="270" name="Google Shape;270;g281fe18d52a_0_98"/>
          <p:cNvSpPr/>
          <p:nvPr/>
        </p:nvSpPr>
        <p:spPr>
          <a:xfrm>
            <a:off x="2258300" y="4285500"/>
            <a:ext cx="2991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71" name="Google Shape;271;g281fe18d52a_0_98"/>
          <p:cNvSpPr/>
          <p:nvPr/>
        </p:nvSpPr>
        <p:spPr>
          <a:xfrm>
            <a:off x="5370423" y="4290135"/>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72" name="Google Shape;272;g281fe18d52a_0_98"/>
          <p:cNvSpPr/>
          <p:nvPr/>
        </p:nvSpPr>
        <p:spPr>
          <a:xfrm>
            <a:off x="8482546" y="4290135"/>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61" name="Google Shape;261;g281fe18d52a_0_98"/>
          <p:cNvSpPr/>
          <p:nvPr/>
        </p:nvSpPr>
        <p:spPr>
          <a:xfrm>
            <a:off x="700850" y="5254949"/>
            <a:ext cx="1452000" cy="8928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10</a:t>
            </a:r>
            <a:endParaRPr sz="1200" b="1" i="0" u="none" strike="noStrike" cap="none">
              <a:solidFill>
                <a:srgbClr val="000E2A"/>
              </a:solidFill>
              <a:latin typeface="Poppins"/>
              <a:ea typeface="Poppins"/>
              <a:cs typeface="Poppins"/>
              <a:sym typeface="Poppins"/>
            </a:endParaRPr>
          </a:p>
        </p:txBody>
      </p:sp>
      <p:sp>
        <p:nvSpPr>
          <p:cNvPr id="273" name="Google Shape;273;g281fe18d52a_0_98"/>
          <p:cNvSpPr/>
          <p:nvPr/>
        </p:nvSpPr>
        <p:spPr>
          <a:xfrm>
            <a:off x="2258300" y="5254888"/>
            <a:ext cx="2991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74" name="Google Shape;274;g281fe18d52a_0_98"/>
          <p:cNvSpPr/>
          <p:nvPr/>
        </p:nvSpPr>
        <p:spPr>
          <a:xfrm>
            <a:off x="5370423" y="5259522"/>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75" name="Google Shape;275;g281fe18d52a_0_98"/>
          <p:cNvSpPr/>
          <p:nvPr/>
        </p:nvSpPr>
        <p:spPr>
          <a:xfrm>
            <a:off x="8482546" y="5259522"/>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81fe18d52a_0_4"/>
          <p:cNvSpPr txBox="1">
            <a:spLocks noGrp="1"/>
          </p:cNvSpPr>
          <p:nvPr>
            <p:ph type="title" idx="4294967295"/>
          </p:nvPr>
        </p:nvSpPr>
        <p:spPr>
          <a:xfrm>
            <a:off x="1937444" y="3152001"/>
            <a:ext cx="8317200" cy="554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GB" sz="3000" b="1" i="0" u="none" strike="noStrike" kern="0" cap="none" spc="0" normalizeH="0" baseline="0" noProof="0" dirty="0">
                <a:ln>
                  <a:noFill/>
                </a:ln>
                <a:solidFill>
                  <a:srgbClr val="A2F30F"/>
                </a:solidFill>
                <a:effectLst/>
                <a:uLnTx/>
                <a:uFillTx/>
                <a:latin typeface="Poppins"/>
                <a:ea typeface="Poppins"/>
                <a:cs typeface="Poppins"/>
                <a:sym typeface="Poppins"/>
              </a:rPr>
              <a:t>Content schedule</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81fe18d52a_0_44">
            <a:extLst>
              <a:ext uri="{C183D7F6-B498-43B3-948B-1728B52AA6E4}">
                <adec:decorative xmlns:adec="http://schemas.microsoft.com/office/drawing/2017/decorative" val="1"/>
              </a:ext>
            </a:extLst>
          </p:cNvPr>
          <p:cNvSpPr/>
          <p:nvPr/>
        </p:nvSpPr>
        <p:spPr>
          <a:xfrm>
            <a:off x="1056000" y="819750"/>
            <a:ext cx="10080000" cy="856800"/>
          </a:xfrm>
          <a:prstGeom prst="roundRect">
            <a:avLst>
              <a:gd name="adj" fmla="val 754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 name="Title 1">
            <a:extLst>
              <a:ext uri="{FF2B5EF4-FFF2-40B4-BE49-F238E27FC236}">
                <a16:creationId xmlns:a16="http://schemas.microsoft.com/office/drawing/2014/main" id="{6173932F-A5E4-0697-375D-4410B326C4DD}"/>
              </a:ext>
            </a:extLst>
          </p:cNvPr>
          <p:cNvSpPr>
            <a:spLocks noGrp="1"/>
          </p:cNvSpPr>
          <p:nvPr>
            <p:ph type="ctrTitle"/>
          </p:nvPr>
        </p:nvSpPr>
        <p:spPr>
          <a:xfrm>
            <a:off x="1524000" y="-2387600"/>
            <a:ext cx="9144000" cy="2387600"/>
          </a:xfrm>
        </p:spPr>
        <p:txBody>
          <a:bodyPr spcFirstLastPara="1" wrap="square" lIns="91425" tIns="45700" rIns="91425" bIns="45700" anchor="b" anchorCtr="0">
            <a:normAutofit/>
          </a:bodyPr>
          <a:lstStyle/>
          <a:p>
            <a:r>
              <a:rPr lang="en-GB" dirty="0"/>
              <a:t>Content schedule template</a:t>
            </a:r>
          </a:p>
        </p:txBody>
      </p:sp>
      <p:sp>
        <p:nvSpPr>
          <p:cNvPr id="287" name="Google Shape;287;g281fe18d52a_0_44"/>
          <p:cNvSpPr txBox="1"/>
          <p:nvPr/>
        </p:nvSpPr>
        <p:spPr>
          <a:xfrm>
            <a:off x="399600" y="202650"/>
            <a:ext cx="11392800" cy="38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1900" b="1" i="0" u="none" strike="noStrike" cap="none">
                <a:solidFill>
                  <a:srgbClr val="A2F30F"/>
                </a:solidFill>
                <a:latin typeface="Poppins"/>
                <a:ea typeface="Poppins"/>
                <a:cs typeface="Poppins"/>
                <a:sym typeface="Poppins"/>
              </a:rPr>
              <a:t>Enter the dates you will commit to planning, creating, posting and reviewing your content</a:t>
            </a:r>
            <a:endParaRPr sz="1900" b="1" i="0" u="none" strike="noStrike" cap="none">
              <a:solidFill>
                <a:srgbClr val="FFFFFF"/>
              </a:solidFill>
              <a:latin typeface="Poppins"/>
              <a:ea typeface="Poppins"/>
              <a:cs typeface="Poppins"/>
              <a:sym typeface="Poppins"/>
            </a:endParaRPr>
          </a:p>
        </p:txBody>
      </p:sp>
      <p:sp>
        <p:nvSpPr>
          <p:cNvPr id="286" name="Google Shape;286;g281fe18d52a_0_44"/>
          <p:cNvSpPr/>
          <p:nvPr/>
        </p:nvSpPr>
        <p:spPr>
          <a:xfrm>
            <a:off x="1149300" y="985525"/>
            <a:ext cx="38799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183A"/>
                </a:solidFill>
                <a:latin typeface="Poppins"/>
                <a:ea typeface="Poppins"/>
                <a:cs typeface="Poppins"/>
                <a:sym typeface="Poppins"/>
              </a:rPr>
              <a:t>I will batch plan my content on…</a:t>
            </a:r>
            <a:endParaRPr sz="1200" b="0" i="0" u="none" strike="noStrike" cap="none">
              <a:solidFill>
                <a:srgbClr val="00183A"/>
              </a:solidFill>
              <a:latin typeface="Poppins"/>
              <a:ea typeface="Poppins"/>
              <a:cs typeface="Poppins"/>
              <a:sym typeface="Poppins"/>
            </a:endParaRPr>
          </a:p>
        </p:txBody>
      </p:sp>
      <p:sp>
        <p:nvSpPr>
          <p:cNvPr id="288" name="Google Shape;288;g281fe18d52a_0_44"/>
          <p:cNvSpPr/>
          <p:nvPr/>
        </p:nvSpPr>
        <p:spPr>
          <a:xfrm>
            <a:off x="5194300" y="985525"/>
            <a:ext cx="58038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E2A"/>
                </a:solidFill>
                <a:latin typeface="Poppins"/>
                <a:ea typeface="Poppins"/>
                <a:cs typeface="Poppins"/>
                <a:sym typeface="Poppins"/>
              </a:rPr>
              <a:t>(Enter dates here)</a:t>
            </a:r>
            <a:endParaRPr sz="1200" b="0" i="0" u="none" strike="noStrike" cap="none">
              <a:solidFill>
                <a:schemeClr val="lt1"/>
              </a:solidFill>
              <a:latin typeface="Poppins"/>
              <a:ea typeface="Poppins"/>
              <a:cs typeface="Poppins"/>
              <a:sym typeface="Poppins"/>
            </a:endParaRPr>
          </a:p>
        </p:txBody>
      </p:sp>
      <p:sp>
        <p:nvSpPr>
          <p:cNvPr id="289" name="Google Shape;289;g281fe18d52a_0_44">
            <a:extLst>
              <a:ext uri="{C183D7F6-B498-43B3-948B-1728B52AA6E4}">
                <adec:decorative xmlns:adec="http://schemas.microsoft.com/office/drawing/2017/decorative" val="1"/>
              </a:ext>
            </a:extLst>
          </p:cNvPr>
          <p:cNvSpPr/>
          <p:nvPr/>
        </p:nvSpPr>
        <p:spPr>
          <a:xfrm>
            <a:off x="1056000" y="1908750"/>
            <a:ext cx="10080000" cy="856800"/>
          </a:xfrm>
          <a:prstGeom prst="roundRect">
            <a:avLst>
              <a:gd name="adj" fmla="val 754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90" name="Google Shape;290;g281fe18d52a_0_44"/>
          <p:cNvSpPr/>
          <p:nvPr/>
        </p:nvSpPr>
        <p:spPr>
          <a:xfrm>
            <a:off x="1149300" y="2074525"/>
            <a:ext cx="38799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183A"/>
                </a:solidFill>
                <a:latin typeface="Poppins"/>
                <a:ea typeface="Poppins"/>
                <a:cs typeface="Poppins"/>
                <a:sym typeface="Poppins"/>
              </a:rPr>
              <a:t>I will batch create my content on…</a:t>
            </a:r>
            <a:endParaRPr sz="1200" b="0" i="0" u="none" strike="noStrike" cap="none">
              <a:solidFill>
                <a:srgbClr val="00183A"/>
              </a:solidFill>
              <a:latin typeface="Poppins"/>
              <a:ea typeface="Poppins"/>
              <a:cs typeface="Poppins"/>
              <a:sym typeface="Poppins"/>
            </a:endParaRPr>
          </a:p>
        </p:txBody>
      </p:sp>
      <p:sp>
        <p:nvSpPr>
          <p:cNvPr id="291" name="Google Shape;291;g281fe18d52a_0_44"/>
          <p:cNvSpPr/>
          <p:nvPr/>
        </p:nvSpPr>
        <p:spPr>
          <a:xfrm>
            <a:off x="5194300" y="2074525"/>
            <a:ext cx="58038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E2A"/>
                </a:solidFill>
                <a:latin typeface="Poppins"/>
                <a:ea typeface="Poppins"/>
                <a:cs typeface="Poppins"/>
                <a:sym typeface="Poppins"/>
              </a:rPr>
              <a:t>(Enter dates here)</a:t>
            </a:r>
            <a:endParaRPr sz="1200" b="0" i="0" u="none" strike="noStrike" cap="none">
              <a:solidFill>
                <a:schemeClr val="lt1"/>
              </a:solidFill>
              <a:latin typeface="Poppins"/>
              <a:ea typeface="Poppins"/>
              <a:cs typeface="Poppins"/>
              <a:sym typeface="Poppins"/>
            </a:endParaRPr>
          </a:p>
        </p:txBody>
      </p:sp>
      <p:sp>
        <p:nvSpPr>
          <p:cNvPr id="295" name="Google Shape;295;g281fe18d52a_0_44">
            <a:extLst>
              <a:ext uri="{C183D7F6-B498-43B3-948B-1728B52AA6E4}">
                <adec:decorative xmlns:adec="http://schemas.microsoft.com/office/drawing/2017/decorative" val="1"/>
              </a:ext>
            </a:extLst>
          </p:cNvPr>
          <p:cNvSpPr/>
          <p:nvPr/>
        </p:nvSpPr>
        <p:spPr>
          <a:xfrm>
            <a:off x="1056000" y="2997750"/>
            <a:ext cx="10080000" cy="2387100"/>
          </a:xfrm>
          <a:prstGeom prst="roundRect">
            <a:avLst>
              <a:gd name="adj" fmla="val 754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96" name="Google Shape;296;g281fe18d52a_0_44"/>
          <p:cNvSpPr/>
          <p:nvPr/>
        </p:nvSpPr>
        <p:spPr>
          <a:xfrm>
            <a:off x="1149300" y="3105350"/>
            <a:ext cx="1467000" cy="2172000"/>
          </a:xfrm>
          <a:prstGeom prst="roundRect">
            <a:avLst>
              <a:gd name="adj" fmla="val 6496"/>
            </a:avLst>
          </a:prstGeom>
          <a:solidFill>
            <a:srgbClr val="A2F30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183A"/>
                </a:solidFill>
                <a:latin typeface="Poppins"/>
                <a:ea typeface="Poppins"/>
                <a:cs typeface="Poppins"/>
                <a:sym typeface="Poppins"/>
              </a:rPr>
              <a:t>I will post my content on…</a:t>
            </a:r>
            <a:endParaRPr sz="1200" b="0" i="0" u="none" strike="noStrike" cap="none">
              <a:solidFill>
                <a:srgbClr val="00183A"/>
              </a:solidFill>
              <a:latin typeface="Poppins"/>
              <a:ea typeface="Poppins"/>
              <a:cs typeface="Poppins"/>
              <a:sym typeface="Poppins"/>
            </a:endParaRPr>
          </a:p>
        </p:txBody>
      </p:sp>
      <p:sp>
        <p:nvSpPr>
          <p:cNvPr id="297" name="Google Shape;297;g281fe18d52a_0_44"/>
          <p:cNvSpPr/>
          <p:nvPr/>
        </p:nvSpPr>
        <p:spPr>
          <a:xfrm>
            <a:off x="2828850" y="3105338"/>
            <a:ext cx="1437600" cy="2817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1</a:t>
            </a:r>
            <a:endParaRPr sz="1200" b="1" i="0" u="none" strike="noStrike" cap="none">
              <a:solidFill>
                <a:srgbClr val="000E2A"/>
              </a:solidFill>
              <a:latin typeface="Poppins"/>
              <a:ea typeface="Poppins"/>
              <a:cs typeface="Poppins"/>
              <a:sym typeface="Poppins"/>
            </a:endParaRPr>
          </a:p>
        </p:txBody>
      </p:sp>
      <p:sp>
        <p:nvSpPr>
          <p:cNvPr id="307" name="Google Shape;307;g281fe18d52a_0_44"/>
          <p:cNvSpPr/>
          <p:nvPr/>
        </p:nvSpPr>
        <p:spPr>
          <a:xfrm>
            <a:off x="2828850" y="3483225"/>
            <a:ext cx="14376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000" b="0" i="0" u="none" strike="noStrike" cap="none">
                <a:solidFill>
                  <a:srgbClr val="000E2A"/>
                </a:solidFill>
                <a:latin typeface="Poppins"/>
                <a:ea typeface="Poppins"/>
                <a:cs typeface="Poppins"/>
                <a:sym typeface="Poppins"/>
              </a:rPr>
              <a:t>(Enter date here)</a:t>
            </a:r>
            <a:endParaRPr sz="1000" b="0" i="0" u="none" strike="noStrike" cap="none">
              <a:solidFill>
                <a:srgbClr val="000E2A"/>
              </a:solidFill>
              <a:latin typeface="Poppins"/>
              <a:ea typeface="Poppins"/>
              <a:cs typeface="Poppins"/>
              <a:sym typeface="Poppins"/>
            </a:endParaRPr>
          </a:p>
        </p:txBody>
      </p:sp>
      <p:sp>
        <p:nvSpPr>
          <p:cNvPr id="298" name="Google Shape;298;g281fe18d52a_0_44"/>
          <p:cNvSpPr/>
          <p:nvPr/>
        </p:nvSpPr>
        <p:spPr>
          <a:xfrm>
            <a:off x="4511729" y="3105338"/>
            <a:ext cx="1437600" cy="2817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2</a:t>
            </a:r>
            <a:endParaRPr sz="1200" b="1" i="0" u="none" strike="noStrike" cap="none">
              <a:solidFill>
                <a:srgbClr val="000E2A"/>
              </a:solidFill>
              <a:latin typeface="Poppins"/>
              <a:ea typeface="Poppins"/>
              <a:cs typeface="Poppins"/>
              <a:sym typeface="Poppins"/>
            </a:endParaRPr>
          </a:p>
        </p:txBody>
      </p:sp>
      <p:sp>
        <p:nvSpPr>
          <p:cNvPr id="308" name="Google Shape;308;g281fe18d52a_0_44"/>
          <p:cNvSpPr/>
          <p:nvPr/>
        </p:nvSpPr>
        <p:spPr>
          <a:xfrm>
            <a:off x="4511731" y="3483225"/>
            <a:ext cx="14376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date here)</a:t>
            </a:r>
            <a:endParaRPr sz="1200" b="0" i="0" u="none" strike="noStrike" cap="none">
              <a:solidFill>
                <a:srgbClr val="000E2A"/>
              </a:solidFill>
              <a:latin typeface="Poppins"/>
              <a:ea typeface="Poppins"/>
              <a:cs typeface="Poppins"/>
              <a:sym typeface="Poppins"/>
            </a:endParaRPr>
          </a:p>
        </p:txBody>
      </p:sp>
      <p:sp>
        <p:nvSpPr>
          <p:cNvPr id="299" name="Google Shape;299;g281fe18d52a_0_44"/>
          <p:cNvSpPr/>
          <p:nvPr/>
        </p:nvSpPr>
        <p:spPr>
          <a:xfrm>
            <a:off x="6194608" y="3105350"/>
            <a:ext cx="1437600" cy="2817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3</a:t>
            </a:r>
            <a:endParaRPr sz="1200" b="1" i="0" u="none" strike="noStrike" cap="none">
              <a:solidFill>
                <a:srgbClr val="000E2A"/>
              </a:solidFill>
              <a:latin typeface="Poppins"/>
              <a:ea typeface="Poppins"/>
              <a:cs typeface="Poppins"/>
              <a:sym typeface="Poppins"/>
            </a:endParaRPr>
          </a:p>
        </p:txBody>
      </p:sp>
      <p:sp>
        <p:nvSpPr>
          <p:cNvPr id="309" name="Google Shape;309;g281fe18d52a_0_44"/>
          <p:cNvSpPr/>
          <p:nvPr/>
        </p:nvSpPr>
        <p:spPr>
          <a:xfrm>
            <a:off x="6194612" y="3483248"/>
            <a:ext cx="14376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date here)</a:t>
            </a:r>
            <a:endParaRPr sz="1200" b="0" i="0" u="none" strike="noStrike" cap="none">
              <a:solidFill>
                <a:srgbClr val="000E2A"/>
              </a:solidFill>
              <a:latin typeface="Poppins"/>
              <a:ea typeface="Poppins"/>
              <a:cs typeface="Poppins"/>
              <a:sym typeface="Poppins"/>
            </a:endParaRPr>
          </a:p>
        </p:txBody>
      </p:sp>
      <p:sp>
        <p:nvSpPr>
          <p:cNvPr id="300" name="Google Shape;300;g281fe18d52a_0_44"/>
          <p:cNvSpPr/>
          <p:nvPr/>
        </p:nvSpPr>
        <p:spPr>
          <a:xfrm>
            <a:off x="7877486" y="3105350"/>
            <a:ext cx="1437600" cy="2817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4</a:t>
            </a:r>
            <a:endParaRPr sz="1200" b="1" i="0" u="none" strike="noStrike" cap="none">
              <a:solidFill>
                <a:srgbClr val="000E2A"/>
              </a:solidFill>
              <a:latin typeface="Poppins"/>
              <a:ea typeface="Poppins"/>
              <a:cs typeface="Poppins"/>
              <a:sym typeface="Poppins"/>
            </a:endParaRPr>
          </a:p>
        </p:txBody>
      </p:sp>
      <p:sp>
        <p:nvSpPr>
          <p:cNvPr id="310" name="Google Shape;310;g281fe18d52a_0_44"/>
          <p:cNvSpPr/>
          <p:nvPr/>
        </p:nvSpPr>
        <p:spPr>
          <a:xfrm>
            <a:off x="7877492" y="3483248"/>
            <a:ext cx="14376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date here)</a:t>
            </a:r>
            <a:endParaRPr sz="1200" b="0" i="0" u="none" strike="noStrike" cap="none">
              <a:solidFill>
                <a:srgbClr val="000E2A"/>
              </a:solidFill>
              <a:latin typeface="Poppins"/>
              <a:ea typeface="Poppins"/>
              <a:cs typeface="Poppins"/>
              <a:sym typeface="Poppins"/>
            </a:endParaRPr>
          </a:p>
        </p:txBody>
      </p:sp>
      <p:sp>
        <p:nvSpPr>
          <p:cNvPr id="301" name="Google Shape;301;g281fe18d52a_0_44"/>
          <p:cNvSpPr/>
          <p:nvPr/>
        </p:nvSpPr>
        <p:spPr>
          <a:xfrm>
            <a:off x="9560340" y="3105338"/>
            <a:ext cx="1437600" cy="2817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5</a:t>
            </a:r>
            <a:endParaRPr sz="1200" b="1" i="0" u="none" strike="noStrike" cap="none">
              <a:solidFill>
                <a:srgbClr val="000E2A"/>
              </a:solidFill>
              <a:latin typeface="Poppins"/>
              <a:ea typeface="Poppins"/>
              <a:cs typeface="Poppins"/>
              <a:sym typeface="Poppins"/>
            </a:endParaRPr>
          </a:p>
        </p:txBody>
      </p:sp>
      <p:sp>
        <p:nvSpPr>
          <p:cNvPr id="311" name="Google Shape;311;g281fe18d52a_0_44"/>
          <p:cNvSpPr/>
          <p:nvPr/>
        </p:nvSpPr>
        <p:spPr>
          <a:xfrm>
            <a:off x="9560348" y="3483225"/>
            <a:ext cx="14376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date here)</a:t>
            </a:r>
            <a:endParaRPr sz="1200" b="0" i="0" u="none" strike="noStrike" cap="none">
              <a:solidFill>
                <a:srgbClr val="000E2A"/>
              </a:solidFill>
              <a:latin typeface="Poppins"/>
              <a:ea typeface="Poppins"/>
              <a:cs typeface="Poppins"/>
              <a:sym typeface="Poppins"/>
            </a:endParaRPr>
          </a:p>
        </p:txBody>
      </p:sp>
      <p:sp>
        <p:nvSpPr>
          <p:cNvPr id="302" name="Google Shape;302;g281fe18d52a_0_44"/>
          <p:cNvSpPr/>
          <p:nvPr/>
        </p:nvSpPr>
        <p:spPr>
          <a:xfrm>
            <a:off x="2828850" y="4355288"/>
            <a:ext cx="1437600" cy="2817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6</a:t>
            </a:r>
            <a:endParaRPr sz="1200" b="1" i="0" u="none" strike="noStrike" cap="none">
              <a:solidFill>
                <a:srgbClr val="000E2A"/>
              </a:solidFill>
              <a:latin typeface="Poppins"/>
              <a:ea typeface="Poppins"/>
              <a:cs typeface="Poppins"/>
              <a:sym typeface="Poppins"/>
            </a:endParaRPr>
          </a:p>
        </p:txBody>
      </p:sp>
      <p:sp>
        <p:nvSpPr>
          <p:cNvPr id="312" name="Google Shape;312;g281fe18d52a_0_44"/>
          <p:cNvSpPr/>
          <p:nvPr/>
        </p:nvSpPr>
        <p:spPr>
          <a:xfrm>
            <a:off x="2828850" y="4739525"/>
            <a:ext cx="14376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date here)</a:t>
            </a:r>
            <a:endParaRPr sz="1200" b="0" i="0" u="none" strike="noStrike" cap="none">
              <a:solidFill>
                <a:srgbClr val="000E2A"/>
              </a:solidFill>
              <a:latin typeface="Poppins"/>
              <a:ea typeface="Poppins"/>
              <a:cs typeface="Poppins"/>
              <a:sym typeface="Poppins"/>
            </a:endParaRPr>
          </a:p>
        </p:txBody>
      </p:sp>
      <p:sp>
        <p:nvSpPr>
          <p:cNvPr id="303" name="Google Shape;303;g281fe18d52a_0_44"/>
          <p:cNvSpPr/>
          <p:nvPr/>
        </p:nvSpPr>
        <p:spPr>
          <a:xfrm>
            <a:off x="4511729" y="4355288"/>
            <a:ext cx="1437600" cy="2817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7</a:t>
            </a:r>
            <a:endParaRPr sz="1200" b="1" i="0" u="none" strike="noStrike" cap="none">
              <a:solidFill>
                <a:srgbClr val="000E2A"/>
              </a:solidFill>
              <a:latin typeface="Poppins"/>
              <a:ea typeface="Poppins"/>
              <a:cs typeface="Poppins"/>
              <a:sym typeface="Poppins"/>
            </a:endParaRPr>
          </a:p>
        </p:txBody>
      </p:sp>
      <p:sp>
        <p:nvSpPr>
          <p:cNvPr id="313" name="Google Shape;313;g281fe18d52a_0_44"/>
          <p:cNvSpPr/>
          <p:nvPr/>
        </p:nvSpPr>
        <p:spPr>
          <a:xfrm>
            <a:off x="4511731" y="4739525"/>
            <a:ext cx="14376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date here)</a:t>
            </a:r>
            <a:endParaRPr sz="1200" b="0" i="0" u="none" strike="noStrike" cap="none">
              <a:solidFill>
                <a:srgbClr val="000E2A"/>
              </a:solidFill>
              <a:latin typeface="Poppins"/>
              <a:ea typeface="Poppins"/>
              <a:cs typeface="Poppins"/>
              <a:sym typeface="Poppins"/>
            </a:endParaRPr>
          </a:p>
        </p:txBody>
      </p:sp>
      <p:sp>
        <p:nvSpPr>
          <p:cNvPr id="304" name="Google Shape;304;g281fe18d52a_0_44"/>
          <p:cNvSpPr/>
          <p:nvPr/>
        </p:nvSpPr>
        <p:spPr>
          <a:xfrm>
            <a:off x="6194608" y="4355300"/>
            <a:ext cx="1437600" cy="2817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8</a:t>
            </a:r>
            <a:endParaRPr sz="1200" b="1" i="0" u="none" strike="noStrike" cap="none">
              <a:solidFill>
                <a:srgbClr val="000E2A"/>
              </a:solidFill>
              <a:latin typeface="Poppins"/>
              <a:ea typeface="Poppins"/>
              <a:cs typeface="Poppins"/>
              <a:sym typeface="Poppins"/>
            </a:endParaRPr>
          </a:p>
        </p:txBody>
      </p:sp>
      <p:sp>
        <p:nvSpPr>
          <p:cNvPr id="314" name="Google Shape;314;g281fe18d52a_0_44"/>
          <p:cNvSpPr/>
          <p:nvPr/>
        </p:nvSpPr>
        <p:spPr>
          <a:xfrm>
            <a:off x="6194612" y="4739548"/>
            <a:ext cx="14376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date here)</a:t>
            </a:r>
            <a:endParaRPr sz="1200" b="0" i="0" u="none" strike="noStrike" cap="none">
              <a:solidFill>
                <a:srgbClr val="000E2A"/>
              </a:solidFill>
              <a:latin typeface="Poppins"/>
              <a:ea typeface="Poppins"/>
              <a:cs typeface="Poppins"/>
              <a:sym typeface="Poppins"/>
            </a:endParaRPr>
          </a:p>
        </p:txBody>
      </p:sp>
      <p:sp>
        <p:nvSpPr>
          <p:cNvPr id="305" name="Google Shape;305;g281fe18d52a_0_44"/>
          <p:cNvSpPr/>
          <p:nvPr/>
        </p:nvSpPr>
        <p:spPr>
          <a:xfrm>
            <a:off x="7877486" y="4355300"/>
            <a:ext cx="1437600" cy="2817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9</a:t>
            </a:r>
            <a:endParaRPr sz="1200" b="1" i="0" u="none" strike="noStrike" cap="none">
              <a:solidFill>
                <a:srgbClr val="000E2A"/>
              </a:solidFill>
              <a:latin typeface="Poppins"/>
              <a:ea typeface="Poppins"/>
              <a:cs typeface="Poppins"/>
              <a:sym typeface="Poppins"/>
            </a:endParaRPr>
          </a:p>
        </p:txBody>
      </p:sp>
      <p:sp>
        <p:nvSpPr>
          <p:cNvPr id="315" name="Google Shape;315;g281fe18d52a_0_44"/>
          <p:cNvSpPr/>
          <p:nvPr/>
        </p:nvSpPr>
        <p:spPr>
          <a:xfrm>
            <a:off x="7877492" y="4739548"/>
            <a:ext cx="14376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date here)</a:t>
            </a:r>
            <a:endParaRPr sz="1200" b="0" i="0" u="none" strike="noStrike" cap="none">
              <a:solidFill>
                <a:srgbClr val="000E2A"/>
              </a:solidFill>
              <a:latin typeface="Poppins"/>
              <a:ea typeface="Poppins"/>
              <a:cs typeface="Poppins"/>
              <a:sym typeface="Poppins"/>
            </a:endParaRPr>
          </a:p>
        </p:txBody>
      </p:sp>
      <p:sp>
        <p:nvSpPr>
          <p:cNvPr id="306" name="Google Shape;306;g281fe18d52a_0_44"/>
          <p:cNvSpPr/>
          <p:nvPr/>
        </p:nvSpPr>
        <p:spPr>
          <a:xfrm>
            <a:off x="9560340" y="4355288"/>
            <a:ext cx="1437600" cy="2817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10</a:t>
            </a:r>
            <a:endParaRPr sz="1200" b="1" i="0" u="none" strike="noStrike" cap="none">
              <a:solidFill>
                <a:srgbClr val="000E2A"/>
              </a:solidFill>
              <a:latin typeface="Poppins"/>
              <a:ea typeface="Poppins"/>
              <a:cs typeface="Poppins"/>
              <a:sym typeface="Poppins"/>
            </a:endParaRPr>
          </a:p>
        </p:txBody>
      </p:sp>
      <p:sp>
        <p:nvSpPr>
          <p:cNvPr id="316" name="Google Shape;316;g281fe18d52a_0_44"/>
          <p:cNvSpPr/>
          <p:nvPr/>
        </p:nvSpPr>
        <p:spPr>
          <a:xfrm>
            <a:off x="9560348" y="4739525"/>
            <a:ext cx="14376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date here)</a:t>
            </a:r>
            <a:endParaRPr sz="1200" b="0" i="0" u="none" strike="noStrike" cap="none">
              <a:solidFill>
                <a:srgbClr val="000E2A"/>
              </a:solidFill>
              <a:latin typeface="Poppins"/>
              <a:ea typeface="Poppins"/>
              <a:cs typeface="Poppins"/>
              <a:sym typeface="Poppins"/>
            </a:endParaRPr>
          </a:p>
        </p:txBody>
      </p:sp>
      <p:sp>
        <p:nvSpPr>
          <p:cNvPr id="292" name="Google Shape;292;g281fe18d52a_0_44">
            <a:extLst>
              <a:ext uri="{C183D7F6-B498-43B3-948B-1728B52AA6E4}">
                <adec:decorative xmlns:adec="http://schemas.microsoft.com/office/drawing/2017/decorative" val="1"/>
              </a:ext>
            </a:extLst>
          </p:cNvPr>
          <p:cNvSpPr/>
          <p:nvPr/>
        </p:nvSpPr>
        <p:spPr>
          <a:xfrm>
            <a:off x="1056000" y="5617150"/>
            <a:ext cx="10080000" cy="856800"/>
          </a:xfrm>
          <a:prstGeom prst="roundRect">
            <a:avLst>
              <a:gd name="adj" fmla="val 754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93" name="Google Shape;293;g281fe18d52a_0_44"/>
          <p:cNvSpPr/>
          <p:nvPr/>
        </p:nvSpPr>
        <p:spPr>
          <a:xfrm>
            <a:off x="1149300" y="5782925"/>
            <a:ext cx="38799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183A"/>
                </a:solidFill>
                <a:latin typeface="Poppins"/>
                <a:ea typeface="Poppins"/>
                <a:cs typeface="Poppins"/>
                <a:sym typeface="Poppins"/>
              </a:rPr>
              <a:t>I will review the impact of my content on…</a:t>
            </a:r>
            <a:endParaRPr sz="1200" b="0" i="0" u="none" strike="noStrike" cap="none">
              <a:solidFill>
                <a:srgbClr val="00183A"/>
              </a:solidFill>
              <a:latin typeface="Poppins"/>
              <a:ea typeface="Poppins"/>
              <a:cs typeface="Poppins"/>
              <a:sym typeface="Poppins"/>
            </a:endParaRPr>
          </a:p>
        </p:txBody>
      </p:sp>
      <p:sp>
        <p:nvSpPr>
          <p:cNvPr id="294" name="Google Shape;294;g281fe18d52a_0_44"/>
          <p:cNvSpPr/>
          <p:nvPr/>
        </p:nvSpPr>
        <p:spPr>
          <a:xfrm>
            <a:off x="5194300" y="5782925"/>
            <a:ext cx="5803800" cy="5250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E2A"/>
                </a:solidFill>
                <a:latin typeface="Poppins"/>
                <a:ea typeface="Poppins"/>
                <a:cs typeface="Poppins"/>
                <a:sym typeface="Poppins"/>
              </a:rPr>
              <a:t>(Enter dates here)</a:t>
            </a:r>
            <a:endParaRPr sz="1200" b="0" i="0" u="none" strike="noStrike" cap="none">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idx="4294967295"/>
          </p:nvPr>
        </p:nvSpPr>
        <p:spPr>
          <a:xfrm>
            <a:off x="1937444" y="3152001"/>
            <a:ext cx="8317200" cy="554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GB" sz="3000" b="1" i="0" u="none" strike="noStrike" kern="0" cap="none" spc="0" normalizeH="0" baseline="0" noProof="0" dirty="0">
                <a:ln>
                  <a:noFill/>
                </a:ln>
                <a:solidFill>
                  <a:srgbClr val="A2F30F"/>
                </a:solidFill>
                <a:effectLst/>
                <a:uLnTx/>
                <a:uFillTx/>
                <a:latin typeface="Poppins"/>
                <a:ea typeface="Poppins"/>
                <a:cs typeface="Poppins"/>
                <a:sym typeface="Poppins"/>
              </a:rPr>
              <a:t>Five Pillars Review</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81fe18d52a_0_199">
            <a:extLst>
              <a:ext uri="{C183D7F6-B498-43B3-948B-1728B52AA6E4}">
                <adec:decorative xmlns:adec="http://schemas.microsoft.com/office/drawing/2017/decorative" val="1"/>
              </a:ext>
            </a:extLst>
          </p:cNvPr>
          <p:cNvSpPr/>
          <p:nvPr/>
        </p:nvSpPr>
        <p:spPr>
          <a:xfrm>
            <a:off x="515250" y="685800"/>
            <a:ext cx="11161500" cy="2846400"/>
          </a:xfrm>
          <a:prstGeom prst="roundRect">
            <a:avLst>
              <a:gd name="adj" fmla="val 437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 name="Title 1">
            <a:extLst>
              <a:ext uri="{FF2B5EF4-FFF2-40B4-BE49-F238E27FC236}">
                <a16:creationId xmlns:a16="http://schemas.microsoft.com/office/drawing/2014/main" id="{9A5501FC-0532-2DAD-567E-C3E2F826BAB6}"/>
              </a:ext>
            </a:extLst>
          </p:cNvPr>
          <p:cNvSpPr>
            <a:spLocks noGrp="1"/>
          </p:cNvSpPr>
          <p:nvPr>
            <p:ph type="ctrTitle"/>
          </p:nvPr>
        </p:nvSpPr>
        <p:spPr>
          <a:xfrm>
            <a:off x="1524000" y="-2387600"/>
            <a:ext cx="9144000" cy="2387600"/>
          </a:xfrm>
        </p:spPr>
        <p:txBody>
          <a:bodyPr spcFirstLastPara="1" wrap="square" lIns="91425" tIns="45700" rIns="91425" bIns="45700" anchor="b" anchorCtr="0">
            <a:normAutofit/>
          </a:bodyPr>
          <a:lstStyle/>
          <a:p>
            <a:r>
              <a:rPr lang="en-GB" dirty="0"/>
              <a:t>Audience and Community</a:t>
            </a:r>
          </a:p>
        </p:txBody>
      </p:sp>
      <p:sp>
        <p:nvSpPr>
          <p:cNvPr id="151" name="Google Shape;151;g281fe18d52a_0_199"/>
          <p:cNvSpPr txBox="1"/>
          <p:nvPr/>
        </p:nvSpPr>
        <p:spPr>
          <a:xfrm>
            <a:off x="515250" y="125225"/>
            <a:ext cx="11161500" cy="38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1900" b="1" i="0" u="none" strike="noStrike" cap="none">
                <a:solidFill>
                  <a:schemeClr val="lt1"/>
                </a:solidFill>
                <a:latin typeface="Poppins"/>
                <a:ea typeface="Poppins"/>
                <a:cs typeface="Poppins"/>
                <a:sym typeface="Poppins"/>
              </a:rPr>
              <a:t>Answer the questions below to determine what the five pillars look like for you</a:t>
            </a:r>
            <a:endParaRPr sz="1900" b="1" i="0" u="none" strike="noStrike" cap="none">
              <a:solidFill>
                <a:schemeClr val="lt1"/>
              </a:solidFill>
              <a:latin typeface="Poppins"/>
              <a:ea typeface="Poppins"/>
              <a:cs typeface="Poppins"/>
              <a:sym typeface="Poppins"/>
            </a:endParaRPr>
          </a:p>
        </p:txBody>
      </p:sp>
      <p:sp>
        <p:nvSpPr>
          <p:cNvPr id="150" name="Google Shape;150;g281fe18d52a_0_199"/>
          <p:cNvSpPr/>
          <p:nvPr/>
        </p:nvSpPr>
        <p:spPr>
          <a:xfrm>
            <a:off x="681003" y="802325"/>
            <a:ext cx="108300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dirty="0">
                <a:solidFill>
                  <a:srgbClr val="000E2A"/>
                </a:solidFill>
                <a:latin typeface="Poppins"/>
                <a:ea typeface="Poppins"/>
                <a:cs typeface="Poppins"/>
                <a:sym typeface="Poppins"/>
              </a:rPr>
              <a:t>Audience</a:t>
            </a:r>
            <a:endParaRPr sz="1200" b="0" i="0" u="none" strike="noStrike" cap="none" dirty="0">
              <a:solidFill>
                <a:schemeClr val="lt1"/>
              </a:solidFill>
              <a:latin typeface="Poppins"/>
              <a:ea typeface="Poppins"/>
              <a:cs typeface="Poppins"/>
              <a:sym typeface="Poppins"/>
            </a:endParaRPr>
          </a:p>
        </p:txBody>
      </p:sp>
      <p:sp>
        <p:nvSpPr>
          <p:cNvPr id="154" name="Google Shape;154;g281fe18d52a_0_199"/>
          <p:cNvSpPr/>
          <p:nvPr/>
        </p:nvSpPr>
        <p:spPr>
          <a:xfrm>
            <a:off x="681000" y="1416225"/>
            <a:ext cx="5337000" cy="525000"/>
          </a:xfrm>
          <a:prstGeom prst="roundRect">
            <a:avLst>
              <a:gd name="adj" fmla="val 28543"/>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15000"/>
              </a:lnSpc>
              <a:spcBef>
                <a:spcPts val="2400"/>
              </a:spcBef>
              <a:spcAft>
                <a:spcPts val="3300"/>
              </a:spcAft>
              <a:buClr>
                <a:srgbClr val="000000"/>
              </a:buClr>
              <a:buSzPts val="1200"/>
              <a:buFont typeface="Arial"/>
              <a:buNone/>
            </a:pPr>
            <a:r>
              <a:rPr lang="en-GB" sz="1200" b="1" i="0" u="none" strike="noStrike" cap="none">
                <a:solidFill>
                  <a:srgbClr val="141921"/>
                </a:solidFill>
                <a:latin typeface="Poppins"/>
                <a:ea typeface="Poppins"/>
                <a:cs typeface="Poppins"/>
                <a:sym typeface="Poppins"/>
              </a:rPr>
              <a:t>Who are you trying to reach?</a:t>
            </a:r>
            <a:endParaRPr sz="1200" b="0" i="0" u="none" strike="noStrike" cap="none">
              <a:solidFill>
                <a:schemeClr val="lt1"/>
              </a:solidFill>
              <a:latin typeface="Poppins"/>
              <a:ea typeface="Poppins"/>
              <a:cs typeface="Poppins"/>
              <a:sym typeface="Poppins"/>
            </a:endParaRPr>
          </a:p>
        </p:txBody>
      </p:sp>
      <p:sp>
        <p:nvSpPr>
          <p:cNvPr id="153" name="Google Shape;153;g281fe18d52a_0_199"/>
          <p:cNvSpPr/>
          <p:nvPr/>
        </p:nvSpPr>
        <p:spPr>
          <a:xfrm>
            <a:off x="681000" y="2030125"/>
            <a:ext cx="5337000" cy="1386300"/>
          </a:xfrm>
          <a:prstGeom prst="roundRect">
            <a:avLst>
              <a:gd name="adj" fmla="val 1080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155" name="Google Shape;155;g281fe18d52a_0_199"/>
          <p:cNvSpPr/>
          <p:nvPr/>
        </p:nvSpPr>
        <p:spPr>
          <a:xfrm>
            <a:off x="6147650" y="1416225"/>
            <a:ext cx="5337000" cy="525000"/>
          </a:xfrm>
          <a:prstGeom prst="roundRect">
            <a:avLst>
              <a:gd name="adj" fmla="val 34724"/>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15000"/>
              </a:lnSpc>
              <a:spcBef>
                <a:spcPts val="2400"/>
              </a:spcBef>
              <a:spcAft>
                <a:spcPts val="3300"/>
              </a:spcAft>
              <a:buClr>
                <a:srgbClr val="000000"/>
              </a:buClr>
              <a:buSzPts val="1200"/>
              <a:buFont typeface="Arial"/>
              <a:buNone/>
            </a:pPr>
            <a:r>
              <a:rPr lang="en-GB" sz="1200" b="1" i="0" u="none" strike="noStrike" cap="none">
                <a:solidFill>
                  <a:srgbClr val="141921"/>
                </a:solidFill>
                <a:latin typeface="Poppins"/>
                <a:ea typeface="Poppins"/>
                <a:cs typeface="Poppins"/>
                <a:sym typeface="Poppins"/>
              </a:rPr>
              <a:t>Who are you actually reaching?</a:t>
            </a:r>
            <a:endParaRPr sz="1200" b="0" i="0" u="none" strike="noStrike" cap="none">
              <a:solidFill>
                <a:schemeClr val="lt1"/>
              </a:solidFill>
              <a:latin typeface="Poppins"/>
              <a:ea typeface="Poppins"/>
              <a:cs typeface="Poppins"/>
              <a:sym typeface="Poppins"/>
            </a:endParaRPr>
          </a:p>
        </p:txBody>
      </p:sp>
      <p:sp>
        <p:nvSpPr>
          <p:cNvPr id="152" name="Google Shape;152;g281fe18d52a_0_199"/>
          <p:cNvSpPr/>
          <p:nvPr/>
        </p:nvSpPr>
        <p:spPr>
          <a:xfrm>
            <a:off x="6147650" y="2030125"/>
            <a:ext cx="5337000" cy="1386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156" name="Google Shape;156;g281fe18d52a_0_199">
            <a:extLst>
              <a:ext uri="{C183D7F6-B498-43B3-948B-1728B52AA6E4}">
                <adec:decorative xmlns:adec="http://schemas.microsoft.com/office/drawing/2017/decorative" val="1"/>
              </a:ext>
            </a:extLst>
          </p:cNvPr>
          <p:cNvSpPr/>
          <p:nvPr/>
        </p:nvSpPr>
        <p:spPr>
          <a:xfrm>
            <a:off x="515250" y="3784600"/>
            <a:ext cx="11161500" cy="2846400"/>
          </a:xfrm>
          <a:prstGeom prst="roundRect">
            <a:avLst>
              <a:gd name="adj" fmla="val 437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157" name="Google Shape;157;g281fe18d52a_0_199"/>
          <p:cNvSpPr/>
          <p:nvPr/>
        </p:nvSpPr>
        <p:spPr>
          <a:xfrm>
            <a:off x="681003" y="3901125"/>
            <a:ext cx="108300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Community</a:t>
            </a:r>
            <a:endParaRPr sz="1200" b="0" i="0" u="none" strike="noStrike" cap="none">
              <a:solidFill>
                <a:schemeClr val="lt1"/>
              </a:solidFill>
              <a:latin typeface="Poppins"/>
              <a:ea typeface="Poppins"/>
              <a:cs typeface="Poppins"/>
              <a:sym typeface="Poppins"/>
            </a:endParaRPr>
          </a:p>
        </p:txBody>
      </p:sp>
      <p:sp>
        <p:nvSpPr>
          <p:cNvPr id="160" name="Google Shape;160;g281fe18d52a_0_199"/>
          <p:cNvSpPr/>
          <p:nvPr/>
        </p:nvSpPr>
        <p:spPr>
          <a:xfrm>
            <a:off x="681000" y="4515025"/>
            <a:ext cx="5337000" cy="525000"/>
          </a:xfrm>
          <a:prstGeom prst="roundRect">
            <a:avLst>
              <a:gd name="adj" fmla="val 28543"/>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15000"/>
              </a:lnSpc>
              <a:spcBef>
                <a:spcPts val="2400"/>
              </a:spcBef>
              <a:spcAft>
                <a:spcPts val="3300"/>
              </a:spcAft>
              <a:buClr>
                <a:srgbClr val="000000"/>
              </a:buClr>
              <a:buSzPts val="1200"/>
              <a:buFont typeface="Arial"/>
              <a:buNone/>
            </a:pPr>
            <a:r>
              <a:rPr lang="en-GB" sz="1200" b="1" i="0" u="none" strike="noStrike" cap="none">
                <a:solidFill>
                  <a:srgbClr val="141921"/>
                </a:solidFill>
                <a:latin typeface="Poppins"/>
                <a:ea typeface="Poppins"/>
                <a:cs typeface="Poppins"/>
                <a:sym typeface="Poppins"/>
              </a:rPr>
              <a:t>Who is your community?</a:t>
            </a:r>
            <a:endParaRPr sz="1200" b="0" i="0" u="none" strike="noStrike" cap="none">
              <a:solidFill>
                <a:schemeClr val="lt1"/>
              </a:solidFill>
              <a:latin typeface="Poppins"/>
              <a:ea typeface="Poppins"/>
              <a:cs typeface="Poppins"/>
              <a:sym typeface="Poppins"/>
            </a:endParaRPr>
          </a:p>
        </p:txBody>
      </p:sp>
      <p:sp>
        <p:nvSpPr>
          <p:cNvPr id="159" name="Google Shape;159;g281fe18d52a_0_199"/>
          <p:cNvSpPr/>
          <p:nvPr/>
        </p:nvSpPr>
        <p:spPr>
          <a:xfrm>
            <a:off x="681000" y="5128925"/>
            <a:ext cx="5337000" cy="1386300"/>
          </a:xfrm>
          <a:prstGeom prst="roundRect">
            <a:avLst>
              <a:gd name="adj" fmla="val 1080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161" name="Google Shape;161;g281fe18d52a_0_199"/>
          <p:cNvSpPr/>
          <p:nvPr/>
        </p:nvSpPr>
        <p:spPr>
          <a:xfrm>
            <a:off x="6147650" y="4515025"/>
            <a:ext cx="5337000" cy="525000"/>
          </a:xfrm>
          <a:prstGeom prst="roundRect">
            <a:avLst>
              <a:gd name="adj" fmla="val 34724"/>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15000"/>
              </a:lnSpc>
              <a:spcBef>
                <a:spcPts val="2400"/>
              </a:spcBef>
              <a:spcAft>
                <a:spcPts val="3300"/>
              </a:spcAft>
              <a:buClr>
                <a:srgbClr val="000000"/>
              </a:buClr>
              <a:buSzPts val="1200"/>
              <a:buFont typeface="Arial"/>
              <a:buNone/>
            </a:pPr>
            <a:r>
              <a:rPr lang="en-GB" sz="1200" b="1" i="0" u="none" strike="noStrike" cap="none">
                <a:solidFill>
                  <a:srgbClr val="141921"/>
                </a:solidFill>
                <a:latin typeface="Poppins"/>
                <a:ea typeface="Poppins"/>
                <a:cs typeface="Poppins"/>
                <a:sym typeface="Poppins"/>
              </a:rPr>
              <a:t>What is unique or special in your community?</a:t>
            </a:r>
            <a:endParaRPr sz="1200" b="0" i="0" u="none" strike="noStrike" cap="none">
              <a:solidFill>
                <a:schemeClr val="lt1"/>
              </a:solidFill>
              <a:latin typeface="Poppins"/>
              <a:ea typeface="Poppins"/>
              <a:cs typeface="Poppins"/>
              <a:sym typeface="Poppins"/>
            </a:endParaRPr>
          </a:p>
        </p:txBody>
      </p:sp>
      <p:sp>
        <p:nvSpPr>
          <p:cNvPr id="158" name="Google Shape;158;g281fe18d52a_0_199"/>
          <p:cNvSpPr/>
          <p:nvPr/>
        </p:nvSpPr>
        <p:spPr>
          <a:xfrm>
            <a:off x="6147650" y="5128925"/>
            <a:ext cx="5337000" cy="1386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81fe18d52a_0_223">
            <a:extLst>
              <a:ext uri="{C183D7F6-B498-43B3-948B-1728B52AA6E4}">
                <adec:decorative xmlns:adec="http://schemas.microsoft.com/office/drawing/2017/decorative" val="1"/>
              </a:ext>
            </a:extLst>
          </p:cNvPr>
          <p:cNvSpPr/>
          <p:nvPr/>
        </p:nvSpPr>
        <p:spPr>
          <a:xfrm>
            <a:off x="509900" y="558800"/>
            <a:ext cx="11161500" cy="2846400"/>
          </a:xfrm>
          <a:prstGeom prst="roundRect">
            <a:avLst>
              <a:gd name="adj" fmla="val 437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1" i="0" u="none" strike="noStrike" cap="none">
              <a:solidFill>
                <a:srgbClr val="000E2A"/>
              </a:solidFill>
              <a:latin typeface="Poppins"/>
              <a:ea typeface="Poppins"/>
              <a:cs typeface="Poppins"/>
              <a:sym typeface="Poppins"/>
            </a:endParaRPr>
          </a:p>
        </p:txBody>
      </p:sp>
      <p:sp>
        <p:nvSpPr>
          <p:cNvPr id="2" name="Title 1">
            <a:extLst>
              <a:ext uri="{FF2B5EF4-FFF2-40B4-BE49-F238E27FC236}">
                <a16:creationId xmlns:a16="http://schemas.microsoft.com/office/drawing/2014/main" id="{6B8025B7-C8F4-4FF1-D8D4-4AD537B2633E}"/>
              </a:ext>
            </a:extLst>
          </p:cNvPr>
          <p:cNvSpPr>
            <a:spLocks noGrp="1"/>
          </p:cNvSpPr>
          <p:nvPr>
            <p:ph type="ctrTitle"/>
          </p:nvPr>
        </p:nvSpPr>
        <p:spPr>
          <a:xfrm>
            <a:off x="1524000" y="-2387600"/>
            <a:ext cx="9144000" cy="2387600"/>
          </a:xfrm>
        </p:spPr>
        <p:txBody>
          <a:bodyPr spcFirstLastPara="1" wrap="square" lIns="91425" tIns="45700" rIns="91425" bIns="45700" anchor="b" anchorCtr="0">
            <a:normAutofit/>
          </a:bodyPr>
          <a:lstStyle/>
          <a:p>
            <a:r>
              <a:rPr lang="en-GB" dirty="0"/>
              <a:t>Message and Tools</a:t>
            </a:r>
          </a:p>
        </p:txBody>
      </p:sp>
      <p:sp>
        <p:nvSpPr>
          <p:cNvPr id="167" name="Google Shape;167;g281fe18d52a_0_223"/>
          <p:cNvSpPr/>
          <p:nvPr/>
        </p:nvSpPr>
        <p:spPr>
          <a:xfrm>
            <a:off x="675653" y="675325"/>
            <a:ext cx="108300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Message</a:t>
            </a:r>
            <a:endParaRPr sz="1200" b="0" i="0" u="none" strike="noStrike" cap="none">
              <a:solidFill>
                <a:schemeClr val="lt1"/>
              </a:solidFill>
              <a:latin typeface="Poppins"/>
              <a:ea typeface="Poppins"/>
              <a:cs typeface="Poppins"/>
              <a:sym typeface="Poppins"/>
            </a:endParaRPr>
          </a:p>
        </p:txBody>
      </p:sp>
      <p:sp>
        <p:nvSpPr>
          <p:cNvPr id="170" name="Google Shape;170;g281fe18d52a_0_223"/>
          <p:cNvSpPr/>
          <p:nvPr/>
        </p:nvSpPr>
        <p:spPr>
          <a:xfrm>
            <a:off x="675650" y="1289225"/>
            <a:ext cx="5337000" cy="525000"/>
          </a:xfrm>
          <a:prstGeom prst="roundRect">
            <a:avLst>
              <a:gd name="adj" fmla="val 28543"/>
            </a:avLst>
          </a:prstGeom>
          <a:solidFill>
            <a:srgbClr val="A2F30F"/>
          </a:solidFill>
          <a:ln>
            <a:noFill/>
          </a:ln>
        </p:spPr>
        <p:txBody>
          <a:bodyPr spcFirstLastPara="1" wrap="square" lIns="91425" tIns="90000" rIns="91425" bIns="90000" anchor="ctr" anchorCtr="0">
            <a:noAutofit/>
          </a:bodyPr>
          <a:lstStyle/>
          <a:p>
            <a:pPr marL="457200" marR="0" lvl="0" indent="0" algn="ctr" rtl="0">
              <a:lnSpc>
                <a:spcPct val="115000"/>
              </a:lnSpc>
              <a:spcBef>
                <a:spcPts val="2400"/>
              </a:spcBef>
              <a:spcAft>
                <a:spcPts val="330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What makes you unique?</a:t>
            </a:r>
            <a:endParaRPr sz="1200" b="1" i="0" u="none" strike="noStrike" cap="none">
              <a:solidFill>
                <a:srgbClr val="000E2A"/>
              </a:solidFill>
              <a:latin typeface="Poppins"/>
              <a:ea typeface="Poppins"/>
              <a:cs typeface="Poppins"/>
              <a:sym typeface="Poppins"/>
            </a:endParaRPr>
          </a:p>
        </p:txBody>
      </p:sp>
      <p:sp>
        <p:nvSpPr>
          <p:cNvPr id="169" name="Google Shape;169;g281fe18d52a_0_223"/>
          <p:cNvSpPr/>
          <p:nvPr/>
        </p:nvSpPr>
        <p:spPr>
          <a:xfrm>
            <a:off x="675650" y="1903125"/>
            <a:ext cx="5337000" cy="1386300"/>
          </a:xfrm>
          <a:prstGeom prst="roundRect">
            <a:avLst>
              <a:gd name="adj" fmla="val 1080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171" name="Google Shape;171;g281fe18d52a_0_223"/>
          <p:cNvSpPr/>
          <p:nvPr/>
        </p:nvSpPr>
        <p:spPr>
          <a:xfrm>
            <a:off x="6142300" y="1289225"/>
            <a:ext cx="5337000" cy="525000"/>
          </a:xfrm>
          <a:prstGeom prst="roundRect">
            <a:avLst>
              <a:gd name="adj" fmla="val 38605"/>
            </a:avLst>
          </a:prstGeom>
          <a:solidFill>
            <a:srgbClr val="A2F30F"/>
          </a:solidFill>
          <a:ln>
            <a:noFill/>
          </a:ln>
        </p:spPr>
        <p:txBody>
          <a:bodyPr spcFirstLastPara="1" wrap="square" lIns="91425" tIns="90000" rIns="91425" bIns="90000" anchor="ctr" anchorCtr="0">
            <a:noAutofit/>
          </a:bodyPr>
          <a:lstStyle/>
          <a:p>
            <a:pPr marL="457200" marR="0" lvl="0" indent="0" algn="ctr" rtl="0">
              <a:lnSpc>
                <a:spcPct val="115000"/>
              </a:lnSpc>
              <a:spcBef>
                <a:spcPts val="2400"/>
              </a:spcBef>
              <a:spcAft>
                <a:spcPts val="330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Do you have different messages for different questions? </a:t>
            </a:r>
            <a:endParaRPr sz="1200" b="1" i="0" u="none" strike="noStrike" cap="none">
              <a:solidFill>
                <a:srgbClr val="000E2A"/>
              </a:solidFill>
              <a:latin typeface="Poppins"/>
              <a:ea typeface="Poppins"/>
              <a:cs typeface="Poppins"/>
              <a:sym typeface="Poppins"/>
            </a:endParaRPr>
          </a:p>
        </p:txBody>
      </p:sp>
      <p:sp>
        <p:nvSpPr>
          <p:cNvPr id="168" name="Google Shape;168;g281fe18d52a_0_223"/>
          <p:cNvSpPr/>
          <p:nvPr/>
        </p:nvSpPr>
        <p:spPr>
          <a:xfrm>
            <a:off x="6142300" y="1903125"/>
            <a:ext cx="5337000" cy="1386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172" name="Google Shape;172;g281fe18d52a_0_223">
            <a:extLst>
              <a:ext uri="{C183D7F6-B498-43B3-948B-1728B52AA6E4}">
                <adec:decorative xmlns:adec="http://schemas.microsoft.com/office/drawing/2017/decorative" val="1"/>
              </a:ext>
            </a:extLst>
          </p:cNvPr>
          <p:cNvSpPr/>
          <p:nvPr/>
        </p:nvSpPr>
        <p:spPr>
          <a:xfrm>
            <a:off x="509900" y="3657600"/>
            <a:ext cx="11161500" cy="2846400"/>
          </a:xfrm>
          <a:prstGeom prst="roundRect">
            <a:avLst>
              <a:gd name="adj" fmla="val 437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173" name="Google Shape;173;g281fe18d52a_0_223"/>
          <p:cNvSpPr/>
          <p:nvPr/>
        </p:nvSpPr>
        <p:spPr>
          <a:xfrm>
            <a:off x="675653" y="3774125"/>
            <a:ext cx="108300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Tools</a:t>
            </a:r>
            <a:endParaRPr sz="1200" b="0" i="0" u="none" strike="noStrike" cap="none">
              <a:solidFill>
                <a:schemeClr val="lt1"/>
              </a:solidFill>
              <a:latin typeface="Poppins"/>
              <a:ea typeface="Poppins"/>
              <a:cs typeface="Poppins"/>
              <a:sym typeface="Poppins"/>
            </a:endParaRPr>
          </a:p>
        </p:txBody>
      </p:sp>
      <p:sp>
        <p:nvSpPr>
          <p:cNvPr id="176" name="Google Shape;176;g281fe18d52a_0_223"/>
          <p:cNvSpPr/>
          <p:nvPr/>
        </p:nvSpPr>
        <p:spPr>
          <a:xfrm>
            <a:off x="675650" y="4388025"/>
            <a:ext cx="5337000" cy="525000"/>
          </a:xfrm>
          <a:prstGeom prst="roundRect">
            <a:avLst>
              <a:gd name="adj" fmla="val 28543"/>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15000"/>
              </a:lnSpc>
              <a:spcBef>
                <a:spcPts val="2400"/>
              </a:spcBef>
              <a:spcAft>
                <a:spcPts val="330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What tools will you use?</a:t>
            </a:r>
            <a:endParaRPr sz="1200" b="0" i="0" u="none" strike="noStrike" cap="none">
              <a:solidFill>
                <a:schemeClr val="lt1"/>
              </a:solidFill>
              <a:latin typeface="Poppins"/>
              <a:ea typeface="Poppins"/>
              <a:cs typeface="Poppins"/>
              <a:sym typeface="Poppins"/>
            </a:endParaRPr>
          </a:p>
        </p:txBody>
      </p:sp>
      <p:sp>
        <p:nvSpPr>
          <p:cNvPr id="175" name="Google Shape;175;g281fe18d52a_0_223"/>
          <p:cNvSpPr/>
          <p:nvPr/>
        </p:nvSpPr>
        <p:spPr>
          <a:xfrm>
            <a:off x="675650" y="5001925"/>
            <a:ext cx="5337000" cy="1386300"/>
          </a:xfrm>
          <a:prstGeom prst="roundRect">
            <a:avLst>
              <a:gd name="adj" fmla="val 1080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177" name="Google Shape;177;g281fe18d52a_0_223"/>
          <p:cNvSpPr/>
          <p:nvPr/>
        </p:nvSpPr>
        <p:spPr>
          <a:xfrm>
            <a:off x="6142300" y="4388025"/>
            <a:ext cx="5337000" cy="525000"/>
          </a:xfrm>
          <a:prstGeom prst="roundRect">
            <a:avLst>
              <a:gd name="adj" fmla="val 34724"/>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15000"/>
              </a:lnSpc>
              <a:spcBef>
                <a:spcPts val="2400"/>
              </a:spcBef>
              <a:spcAft>
                <a:spcPts val="330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What tools will you NOT use?</a:t>
            </a:r>
            <a:endParaRPr sz="1200" b="0" i="0" u="none" strike="noStrike" cap="none">
              <a:solidFill>
                <a:schemeClr val="lt1"/>
              </a:solidFill>
              <a:latin typeface="Poppins"/>
              <a:ea typeface="Poppins"/>
              <a:cs typeface="Poppins"/>
              <a:sym typeface="Poppins"/>
            </a:endParaRPr>
          </a:p>
        </p:txBody>
      </p:sp>
      <p:sp>
        <p:nvSpPr>
          <p:cNvPr id="174" name="Google Shape;174;g281fe18d52a_0_223"/>
          <p:cNvSpPr/>
          <p:nvPr/>
        </p:nvSpPr>
        <p:spPr>
          <a:xfrm>
            <a:off x="6142300" y="5001925"/>
            <a:ext cx="5337000" cy="1386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81fe18d52a_0_239">
            <a:extLst>
              <a:ext uri="{C183D7F6-B498-43B3-948B-1728B52AA6E4}">
                <adec:decorative xmlns:adec="http://schemas.microsoft.com/office/drawing/2017/decorative" val="1"/>
              </a:ext>
            </a:extLst>
          </p:cNvPr>
          <p:cNvSpPr/>
          <p:nvPr/>
        </p:nvSpPr>
        <p:spPr>
          <a:xfrm>
            <a:off x="509900" y="2005800"/>
            <a:ext cx="11161500" cy="2846400"/>
          </a:xfrm>
          <a:prstGeom prst="roundRect">
            <a:avLst>
              <a:gd name="adj" fmla="val 437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 name="Title 1">
            <a:extLst>
              <a:ext uri="{FF2B5EF4-FFF2-40B4-BE49-F238E27FC236}">
                <a16:creationId xmlns:a16="http://schemas.microsoft.com/office/drawing/2014/main" id="{2A877020-5C39-7160-2766-2F446D925F2E}"/>
              </a:ext>
            </a:extLst>
          </p:cNvPr>
          <p:cNvSpPr>
            <a:spLocks noGrp="1"/>
          </p:cNvSpPr>
          <p:nvPr>
            <p:ph type="ctrTitle"/>
          </p:nvPr>
        </p:nvSpPr>
        <p:spPr>
          <a:xfrm>
            <a:off x="1524000" y="-2387600"/>
            <a:ext cx="9144000" cy="2387600"/>
          </a:xfrm>
        </p:spPr>
        <p:txBody>
          <a:bodyPr spcFirstLastPara="1" wrap="square" lIns="91425" tIns="45700" rIns="91425" bIns="45700" anchor="b" anchorCtr="0">
            <a:normAutofit/>
          </a:bodyPr>
          <a:lstStyle/>
          <a:p>
            <a:r>
              <a:rPr lang="en-GB" dirty="0"/>
              <a:t>Success</a:t>
            </a:r>
          </a:p>
        </p:txBody>
      </p:sp>
      <p:sp>
        <p:nvSpPr>
          <p:cNvPr id="183" name="Google Shape;183;g281fe18d52a_0_239"/>
          <p:cNvSpPr/>
          <p:nvPr/>
        </p:nvSpPr>
        <p:spPr>
          <a:xfrm>
            <a:off x="675653" y="2122325"/>
            <a:ext cx="108300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Success</a:t>
            </a:r>
            <a:endParaRPr sz="1200" b="0" i="0" u="none" strike="noStrike" cap="none">
              <a:solidFill>
                <a:schemeClr val="lt1"/>
              </a:solidFill>
              <a:latin typeface="Poppins"/>
              <a:ea typeface="Poppins"/>
              <a:cs typeface="Poppins"/>
              <a:sym typeface="Poppins"/>
            </a:endParaRPr>
          </a:p>
        </p:txBody>
      </p:sp>
      <p:sp>
        <p:nvSpPr>
          <p:cNvPr id="186" name="Google Shape;186;g281fe18d52a_0_239"/>
          <p:cNvSpPr/>
          <p:nvPr/>
        </p:nvSpPr>
        <p:spPr>
          <a:xfrm>
            <a:off x="675650" y="2736225"/>
            <a:ext cx="5337000" cy="525000"/>
          </a:xfrm>
          <a:prstGeom prst="roundRect">
            <a:avLst>
              <a:gd name="adj" fmla="val 28543"/>
            </a:avLst>
          </a:prstGeom>
          <a:solidFill>
            <a:srgbClr val="A2F30F"/>
          </a:solidFill>
          <a:ln>
            <a:noFill/>
          </a:ln>
        </p:spPr>
        <p:txBody>
          <a:bodyPr spcFirstLastPara="1" wrap="square" lIns="91425" tIns="90000" rIns="91425" bIns="90000" anchor="ctr" anchorCtr="0">
            <a:noAutofit/>
          </a:bodyPr>
          <a:lstStyle/>
          <a:p>
            <a:pPr marL="457200" marR="0" lvl="0" indent="0" algn="ctr" rtl="0">
              <a:lnSpc>
                <a:spcPct val="115000"/>
              </a:lnSpc>
              <a:spcBef>
                <a:spcPts val="2400"/>
              </a:spcBef>
              <a:spcAft>
                <a:spcPts val="3300"/>
              </a:spcAft>
              <a:buClr>
                <a:srgbClr val="000000"/>
              </a:buClr>
              <a:buSzPts val="1200"/>
              <a:buFont typeface="Arial"/>
              <a:buNone/>
            </a:pPr>
            <a:r>
              <a:rPr lang="en-GB" sz="1200" b="1" i="0" u="none" strike="noStrike" cap="none">
                <a:solidFill>
                  <a:srgbClr val="141921"/>
                </a:solidFill>
                <a:latin typeface="Poppins"/>
                <a:ea typeface="Poppins"/>
                <a:cs typeface="Poppins"/>
                <a:sym typeface="Poppins"/>
              </a:rPr>
              <a:t>What's your goal?</a:t>
            </a:r>
            <a:r>
              <a:rPr lang="en-GB" sz="1200" b="0" i="0" u="none" strike="noStrike" cap="none">
                <a:solidFill>
                  <a:srgbClr val="141921"/>
                </a:solidFill>
                <a:latin typeface="Poppins"/>
                <a:ea typeface="Poppins"/>
                <a:cs typeface="Poppins"/>
                <a:sym typeface="Poppins"/>
              </a:rPr>
              <a:t> </a:t>
            </a:r>
            <a:endParaRPr sz="1200" b="0" i="0" u="none" strike="noStrike" cap="none">
              <a:solidFill>
                <a:schemeClr val="lt1"/>
              </a:solidFill>
              <a:latin typeface="Poppins"/>
              <a:ea typeface="Poppins"/>
              <a:cs typeface="Poppins"/>
              <a:sym typeface="Poppins"/>
            </a:endParaRPr>
          </a:p>
        </p:txBody>
      </p:sp>
      <p:sp>
        <p:nvSpPr>
          <p:cNvPr id="185" name="Google Shape;185;g281fe18d52a_0_239"/>
          <p:cNvSpPr/>
          <p:nvPr/>
        </p:nvSpPr>
        <p:spPr>
          <a:xfrm>
            <a:off x="675650" y="3350125"/>
            <a:ext cx="5337000" cy="1386300"/>
          </a:xfrm>
          <a:prstGeom prst="roundRect">
            <a:avLst>
              <a:gd name="adj" fmla="val 1080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187" name="Google Shape;187;g281fe18d52a_0_239"/>
          <p:cNvSpPr/>
          <p:nvPr/>
        </p:nvSpPr>
        <p:spPr>
          <a:xfrm>
            <a:off x="6142300" y="2736225"/>
            <a:ext cx="5337000" cy="525000"/>
          </a:xfrm>
          <a:prstGeom prst="roundRect">
            <a:avLst>
              <a:gd name="adj" fmla="val 34724"/>
            </a:avLst>
          </a:prstGeom>
          <a:solidFill>
            <a:srgbClr val="A2F30F"/>
          </a:solidFill>
          <a:ln>
            <a:noFill/>
          </a:ln>
        </p:spPr>
        <p:txBody>
          <a:bodyPr spcFirstLastPara="1" wrap="square" lIns="91425" tIns="90000" rIns="91425" bIns="90000" anchor="ctr" anchorCtr="0">
            <a:noAutofit/>
          </a:bodyPr>
          <a:lstStyle/>
          <a:p>
            <a:pPr marL="457200" marR="0" lvl="0" indent="0" algn="ctr" rtl="0">
              <a:lnSpc>
                <a:spcPct val="115000"/>
              </a:lnSpc>
              <a:spcBef>
                <a:spcPts val="2400"/>
              </a:spcBef>
              <a:spcAft>
                <a:spcPts val="3300"/>
              </a:spcAft>
              <a:buClr>
                <a:srgbClr val="000000"/>
              </a:buClr>
              <a:buSzPts val="1200"/>
              <a:buFont typeface="Arial"/>
              <a:buNone/>
            </a:pPr>
            <a:r>
              <a:rPr lang="en-GB" sz="1200" b="1" i="0" u="none" strike="noStrike" cap="none">
                <a:solidFill>
                  <a:srgbClr val="141921"/>
                </a:solidFill>
                <a:latin typeface="Poppins"/>
                <a:ea typeface="Poppins"/>
                <a:cs typeface="Poppins"/>
                <a:sym typeface="Poppins"/>
              </a:rPr>
              <a:t>How are you tracking it?</a:t>
            </a:r>
            <a:endParaRPr sz="1200" b="0" i="0" u="none" strike="noStrike" cap="none">
              <a:solidFill>
                <a:schemeClr val="lt1"/>
              </a:solidFill>
              <a:latin typeface="Poppins"/>
              <a:ea typeface="Poppins"/>
              <a:cs typeface="Poppins"/>
              <a:sym typeface="Poppins"/>
            </a:endParaRPr>
          </a:p>
        </p:txBody>
      </p:sp>
      <p:sp>
        <p:nvSpPr>
          <p:cNvPr id="184" name="Google Shape;184;g281fe18d52a_0_239"/>
          <p:cNvSpPr/>
          <p:nvPr/>
        </p:nvSpPr>
        <p:spPr>
          <a:xfrm>
            <a:off x="6142300" y="3350125"/>
            <a:ext cx="5337000" cy="1386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81fe18d52a_0_195"/>
          <p:cNvSpPr txBox="1">
            <a:spLocks noGrp="1"/>
          </p:cNvSpPr>
          <p:nvPr>
            <p:ph type="title" idx="4294967295"/>
          </p:nvPr>
        </p:nvSpPr>
        <p:spPr>
          <a:xfrm>
            <a:off x="1937444" y="3152001"/>
            <a:ext cx="8317200" cy="554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GB" sz="3000" b="1" i="0" u="none" strike="noStrike" kern="0" cap="none" spc="0" normalizeH="0" baseline="0" noProof="0" dirty="0">
                <a:ln>
                  <a:noFill/>
                </a:ln>
                <a:solidFill>
                  <a:srgbClr val="A2F30F"/>
                </a:solidFill>
                <a:effectLst/>
                <a:uLnTx/>
                <a:uFillTx/>
                <a:latin typeface="Poppins"/>
                <a:ea typeface="Poppins"/>
                <a:cs typeface="Poppins"/>
                <a:sym typeface="Poppins"/>
              </a:rPr>
              <a:t>Five Pillars Overview</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81fe18d52a_0_129">
            <a:extLst>
              <a:ext uri="{C183D7F6-B498-43B3-948B-1728B52AA6E4}">
                <adec:decorative xmlns:adec="http://schemas.microsoft.com/office/drawing/2017/decorative" val="1"/>
              </a:ext>
            </a:extLst>
          </p:cNvPr>
          <p:cNvSpPr/>
          <p:nvPr/>
        </p:nvSpPr>
        <p:spPr>
          <a:xfrm>
            <a:off x="509900" y="599475"/>
            <a:ext cx="11161500" cy="5874525"/>
          </a:xfrm>
          <a:prstGeom prst="roundRect">
            <a:avLst>
              <a:gd name="adj" fmla="val 437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 name="Title 1">
            <a:extLst>
              <a:ext uri="{FF2B5EF4-FFF2-40B4-BE49-F238E27FC236}">
                <a16:creationId xmlns:a16="http://schemas.microsoft.com/office/drawing/2014/main" id="{22E2D5AE-5EA4-F939-3622-F62AB5003DC3}"/>
              </a:ext>
            </a:extLst>
          </p:cNvPr>
          <p:cNvSpPr>
            <a:spLocks noGrp="1"/>
          </p:cNvSpPr>
          <p:nvPr>
            <p:ph type="ctrTitle"/>
          </p:nvPr>
        </p:nvSpPr>
        <p:spPr>
          <a:xfrm>
            <a:off x="1524000" y="-2387600"/>
            <a:ext cx="9144000" cy="2387600"/>
          </a:xfrm>
        </p:spPr>
        <p:txBody>
          <a:bodyPr spcFirstLastPara="1" wrap="square" lIns="91425" tIns="45700" rIns="91425" bIns="45700" anchor="b" anchorCtr="0">
            <a:normAutofit/>
          </a:bodyPr>
          <a:lstStyle/>
          <a:p>
            <a:r>
              <a:rPr lang="en-GB" dirty="0"/>
              <a:t>Key elements</a:t>
            </a:r>
          </a:p>
        </p:txBody>
      </p:sp>
      <p:sp>
        <p:nvSpPr>
          <p:cNvPr id="199" name="Google Shape;199;g281fe18d52a_0_129"/>
          <p:cNvSpPr txBox="1"/>
          <p:nvPr/>
        </p:nvSpPr>
        <p:spPr>
          <a:xfrm>
            <a:off x="304800" y="232063"/>
            <a:ext cx="1154083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1600" b="1" i="0" u="none" strike="noStrike" cap="none">
                <a:solidFill>
                  <a:srgbClr val="A2F30F"/>
                </a:solidFill>
                <a:latin typeface="Poppins"/>
                <a:ea typeface="Poppins"/>
                <a:cs typeface="Poppins"/>
                <a:sym typeface="Poppins"/>
              </a:rPr>
              <a:t>Enter the key elements from your  five pillar review that </a:t>
            </a:r>
            <a:r>
              <a:rPr lang="en-GB" sz="1600" b="1" i="0" u="none" strike="noStrike" cap="none">
                <a:solidFill>
                  <a:schemeClr val="lt1"/>
                </a:solidFill>
                <a:latin typeface="Poppins"/>
                <a:ea typeface="Poppins"/>
                <a:cs typeface="Poppins"/>
                <a:sym typeface="Poppins"/>
              </a:rPr>
              <a:t>you will use to inform your next ten pieces of content</a:t>
            </a:r>
            <a:endParaRPr sz="1600" b="1" i="0" u="none" strike="noStrike" cap="none">
              <a:solidFill>
                <a:schemeClr val="lt1"/>
              </a:solidFill>
              <a:latin typeface="Poppins"/>
              <a:ea typeface="Poppins"/>
              <a:cs typeface="Poppins"/>
              <a:sym typeface="Poppins"/>
            </a:endParaRPr>
          </a:p>
        </p:txBody>
      </p:sp>
      <p:sp>
        <p:nvSpPr>
          <p:cNvPr id="211" name="Google Shape;211;g281fe18d52a_0_129"/>
          <p:cNvSpPr/>
          <p:nvPr/>
        </p:nvSpPr>
        <p:spPr>
          <a:xfrm>
            <a:off x="738218" y="876908"/>
            <a:ext cx="2683930" cy="600708"/>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200" b="1" i="0" u="none" strike="noStrike" cap="none">
                <a:solidFill>
                  <a:srgbClr val="000E2A"/>
                </a:solidFill>
                <a:latin typeface="Poppins"/>
                <a:ea typeface="Poppins"/>
                <a:cs typeface="Poppins"/>
                <a:sym typeface="Poppins"/>
              </a:rPr>
              <a:t>Campaign Aim</a:t>
            </a:r>
            <a:endParaRPr sz="1200" b="0" i="0" u="none" strike="noStrike" cap="none">
              <a:solidFill>
                <a:schemeClr val="lt1"/>
              </a:solidFill>
              <a:latin typeface="Poppins"/>
              <a:ea typeface="Poppins"/>
              <a:cs typeface="Poppins"/>
              <a:sym typeface="Poppins"/>
            </a:endParaRPr>
          </a:p>
        </p:txBody>
      </p:sp>
      <p:sp>
        <p:nvSpPr>
          <p:cNvPr id="210" name="Google Shape;210;g281fe18d52a_0_129"/>
          <p:cNvSpPr/>
          <p:nvPr/>
        </p:nvSpPr>
        <p:spPr>
          <a:xfrm>
            <a:off x="3568161" y="869570"/>
            <a:ext cx="7885621" cy="615384"/>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198" name="Google Shape;198;g281fe18d52a_0_129"/>
          <p:cNvSpPr/>
          <p:nvPr/>
        </p:nvSpPr>
        <p:spPr>
          <a:xfrm>
            <a:off x="707348" y="1652236"/>
            <a:ext cx="53370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200" b="1" i="0" u="none" strike="noStrike" cap="none">
                <a:solidFill>
                  <a:srgbClr val="000E2A"/>
                </a:solidFill>
                <a:latin typeface="Poppins"/>
                <a:ea typeface="Poppins"/>
                <a:cs typeface="Poppins"/>
                <a:sym typeface="Poppins"/>
              </a:rPr>
              <a:t>Audience</a:t>
            </a:r>
            <a:endParaRPr sz="1200" b="0" i="0" u="none" strike="noStrike" cap="none">
              <a:solidFill>
                <a:schemeClr val="lt1"/>
              </a:solidFill>
              <a:latin typeface="Poppins"/>
              <a:ea typeface="Poppins"/>
              <a:cs typeface="Poppins"/>
              <a:sym typeface="Poppins"/>
            </a:endParaRPr>
          </a:p>
        </p:txBody>
      </p:sp>
      <p:sp>
        <p:nvSpPr>
          <p:cNvPr id="202" name="Google Shape;202;g281fe18d52a_0_129"/>
          <p:cNvSpPr/>
          <p:nvPr/>
        </p:nvSpPr>
        <p:spPr>
          <a:xfrm>
            <a:off x="707348" y="2244144"/>
            <a:ext cx="5337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03" name="Google Shape;203;g281fe18d52a_0_129"/>
          <p:cNvSpPr/>
          <p:nvPr/>
        </p:nvSpPr>
        <p:spPr>
          <a:xfrm>
            <a:off x="6136948" y="1654625"/>
            <a:ext cx="53370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200" b="1" i="0" u="none" strike="noStrike" cap="none">
                <a:solidFill>
                  <a:srgbClr val="000E2A"/>
                </a:solidFill>
                <a:latin typeface="Poppins"/>
                <a:ea typeface="Poppins"/>
                <a:cs typeface="Poppins"/>
                <a:sym typeface="Poppins"/>
              </a:rPr>
              <a:t>Community</a:t>
            </a:r>
            <a:endParaRPr sz="1200" b="0" i="0" u="none" strike="noStrike" cap="none">
              <a:solidFill>
                <a:schemeClr val="lt1"/>
              </a:solidFill>
              <a:latin typeface="Poppins"/>
              <a:ea typeface="Poppins"/>
              <a:cs typeface="Poppins"/>
              <a:sym typeface="Poppins"/>
            </a:endParaRPr>
          </a:p>
        </p:txBody>
      </p:sp>
      <p:sp>
        <p:nvSpPr>
          <p:cNvPr id="201" name="Google Shape;201;g281fe18d52a_0_129"/>
          <p:cNvSpPr/>
          <p:nvPr/>
        </p:nvSpPr>
        <p:spPr>
          <a:xfrm>
            <a:off x="6147654" y="2215812"/>
            <a:ext cx="5337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09" name="Google Shape;209;g281fe18d52a_0_129"/>
          <p:cNvSpPr/>
          <p:nvPr/>
        </p:nvSpPr>
        <p:spPr>
          <a:xfrm>
            <a:off x="3422148" y="3256300"/>
            <a:ext cx="53370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Message</a:t>
            </a:r>
            <a:endParaRPr sz="1200" b="0" i="0" u="none" strike="noStrike" cap="none">
              <a:solidFill>
                <a:schemeClr val="lt1"/>
              </a:solidFill>
              <a:latin typeface="Poppins"/>
              <a:ea typeface="Poppins"/>
              <a:cs typeface="Poppins"/>
              <a:sym typeface="Poppins"/>
            </a:endParaRPr>
          </a:p>
        </p:txBody>
      </p:sp>
      <p:sp>
        <p:nvSpPr>
          <p:cNvPr id="208" name="Google Shape;208;g281fe18d52a_0_129"/>
          <p:cNvSpPr/>
          <p:nvPr/>
        </p:nvSpPr>
        <p:spPr>
          <a:xfrm>
            <a:off x="3422148" y="3843228"/>
            <a:ext cx="5337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04" name="Google Shape;204;g281fe18d52a_0_129"/>
          <p:cNvSpPr/>
          <p:nvPr/>
        </p:nvSpPr>
        <p:spPr>
          <a:xfrm>
            <a:off x="707348" y="4855384"/>
            <a:ext cx="53370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Tools</a:t>
            </a:r>
            <a:endParaRPr sz="1200" b="0" i="0" u="none" strike="noStrike" cap="none">
              <a:solidFill>
                <a:schemeClr val="lt1"/>
              </a:solidFill>
              <a:latin typeface="Poppins"/>
              <a:ea typeface="Poppins"/>
              <a:cs typeface="Poppins"/>
              <a:sym typeface="Poppins"/>
            </a:endParaRPr>
          </a:p>
        </p:txBody>
      </p:sp>
      <p:sp>
        <p:nvSpPr>
          <p:cNvPr id="206" name="Google Shape;206;g281fe18d52a_0_129"/>
          <p:cNvSpPr/>
          <p:nvPr/>
        </p:nvSpPr>
        <p:spPr>
          <a:xfrm>
            <a:off x="707348" y="5433512"/>
            <a:ext cx="5337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07" name="Google Shape;207;g281fe18d52a_0_129"/>
          <p:cNvSpPr/>
          <p:nvPr/>
        </p:nvSpPr>
        <p:spPr>
          <a:xfrm>
            <a:off x="6136948" y="4851735"/>
            <a:ext cx="53370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Success</a:t>
            </a:r>
            <a:endParaRPr sz="1200" b="0" i="0" u="none" strike="noStrike" cap="none">
              <a:solidFill>
                <a:schemeClr val="lt1"/>
              </a:solidFill>
              <a:latin typeface="Poppins"/>
              <a:ea typeface="Poppins"/>
              <a:cs typeface="Poppins"/>
              <a:sym typeface="Poppins"/>
            </a:endParaRPr>
          </a:p>
        </p:txBody>
      </p:sp>
      <p:sp>
        <p:nvSpPr>
          <p:cNvPr id="205" name="Google Shape;205;g281fe18d52a_0_129"/>
          <p:cNvSpPr/>
          <p:nvPr/>
        </p:nvSpPr>
        <p:spPr>
          <a:xfrm>
            <a:off x="6136948" y="5433512"/>
            <a:ext cx="5337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81fe18d52a_0_0"/>
          <p:cNvSpPr txBox="1">
            <a:spLocks noGrp="1"/>
          </p:cNvSpPr>
          <p:nvPr>
            <p:ph type="title" idx="4294967295"/>
          </p:nvPr>
        </p:nvSpPr>
        <p:spPr>
          <a:xfrm>
            <a:off x="1937444" y="3152001"/>
            <a:ext cx="8317200" cy="554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GB" sz="3000" b="1" i="0" u="none" strike="noStrike" kern="0" cap="none" spc="0" normalizeH="0" baseline="0" noProof="0" dirty="0">
                <a:ln>
                  <a:noFill/>
                </a:ln>
                <a:solidFill>
                  <a:srgbClr val="A2F30F"/>
                </a:solidFill>
                <a:effectLst/>
                <a:uLnTx/>
                <a:uFillTx/>
                <a:latin typeface="Poppins"/>
                <a:ea typeface="Poppins"/>
                <a:cs typeface="Poppins"/>
                <a:sym typeface="Poppins"/>
              </a:rPr>
              <a:t>Content planner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
            <a:extLst>
              <a:ext uri="{C183D7F6-B498-43B3-948B-1728B52AA6E4}">
                <adec:decorative xmlns:adec="http://schemas.microsoft.com/office/drawing/2017/decorative" val="1"/>
              </a:ext>
            </a:extLst>
          </p:cNvPr>
          <p:cNvSpPr/>
          <p:nvPr/>
        </p:nvSpPr>
        <p:spPr>
          <a:xfrm>
            <a:off x="509900" y="712150"/>
            <a:ext cx="11161500" cy="5761800"/>
          </a:xfrm>
          <a:prstGeom prst="roundRect">
            <a:avLst>
              <a:gd name="adj" fmla="val 437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 name="Title 1">
            <a:extLst>
              <a:ext uri="{FF2B5EF4-FFF2-40B4-BE49-F238E27FC236}">
                <a16:creationId xmlns:a16="http://schemas.microsoft.com/office/drawing/2014/main" id="{06A0CFF8-9657-E2BF-9A74-1F9221ED0451}"/>
              </a:ext>
            </a:extLst>
          </p:cNvPr>
          <p:cNvSpPr>
            <a:spLocks noGrp="1"/>
          </p:cNvSpPr>
          <p:nvPr>
            <p:ph type="ctrTitle"/>
          </p:nvPr>
        </p:nvSpPr>
        <p:spPr>
          <a:xfrm>
            <a:off x="1524000" y="-2387600"/>
            <a:ext cx="9144000" cy="2387600"/>
          </a:xfrm>
        </p:spPr>
        <p:txBody>
          <a:bodyPr spcFirstLastPara="1" wrap="square" lIns="91425" tIns="45700" rIns="91425" bIns="45700" anchor="b" anchorCtr="0">
            <a:normAutofit/>
          </a:bodyPr>
          <a:lstStyle/>
          <a:p>
            <a:r>
              <a:rPr lang="en-GB" dirty="0"/>
              <a:t>Next 10 pieces of content Part 1</a:t>
            </a:r>
          </a:p>
        </p:txBody>
      </p:sp>
      <p:sp>
        <p:nvSpPr>
          <p:cNvPr id="223" name="Google Shape;223;p2"/>
          <p:cNvSpPr txBox="1"/>
          <p:nvPr/>
        </p:nvSpPr>
        <p:spPr>
          <a:xfrm>
            <a:off x="399600" y="202650"/>
            <a:ext cx="11392800" cy="38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1900" b="1" i="0" u="none" strike="noStrike" cap="none">
                <a:solidFill>
                  <a:srgbClr val="A2F30F"/>
                </a:solidFill>
                <a:latin typeface="Poppins"/>
                <a:ea typeface="Poppins"/>
                <a:cs typeface="Poppins"/>
                <a:sym typeface="Poppins"/>
              </a:rPr>
              <a:t>Enter the key details for your next ten pieces of content</a:t>
            </a:r>
            <a:endParaRPr sz="1900" b="1" i="0" u="none" strike="noStrike" cap="none">
              <a:solidFill>
                <a:srgbClr val="FFFFFF"/>
              </a:solidFill>
              <a:latin typeface="Poppins"/>
              <a:ea typeface="Poppins"/>
              <a:cs typeface="Poppins"/>
              <a:sym typeface="Poppins"/>
            </a:endParaRPr>
          </a:p>
        </p:txBody>
      </p:sp>
      <p:sp>
        <p:nvSpPr>
          <p:cNvPr id="222" name="Google Shape;222;p2"/>
          <p:cNvSpPr/>
          <p:nvPr/>
        </p:nvSpPr>
        <p:spPr>
          <a:xfrm>
            <a:off x="2268603" y="833125"/>
            <a:ext cx="29865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Format</a:t>
            </a:r>
            <a:endParaRPr sz="1200" b="0" i="0" u="none" strike="noStrike" cap="none">
              <a:solidFill>
                <a:schemeClr val="lt1"/>
              </a:solidFill>
              <a:latin typeface="Poppins"/>
              <a:ea typeface="Poppins"/>
              <a:cs typeface="Poppins"/>
              <a:sym typeface="Poppins"/>
            </a:endParaRPr>
          </a:p>
        </p:txBody>
      </p:sp>
      <p:sp>
        <p:nvSpPr>
          <p:cNvPr id="224" name="Google Shape;224;p2"/>
          <p:cNvSpPr/>
          <p:nvPr/>
        </p:nvSpPr>
        <p:spPr>
          <a:xfrm>
            <a:off x="5375098" y="833125"/>
            <a:ext cx="29865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Call to action</a:t>
            </a:r>
            <a:endParaRPr sz="1200" b="1" i="0" u="none" strike="noStrike" cap="none">
              <a:solidFill>
                <a:schemeClr val="lt1"/>
              </a:solidFill>
              <a:latin typeface="Poppins"/>
              <a:ea typeface="Poppins"/>
              <a:cs typeface="Poppins"/>
              <a:sym typeface="Poppins"/>
            </a:endParaRPr>
          </a:p>
        </p:txBody>
      </p:sp>
      <p:sp>
        <p:nvSpPr>
          <p:cNvPr id="228" name="Google Shape;228;p2"/>
          <p:cNvSpPr/>
          <p:nvPr/>
        </p:nvSpPr>
        <p:spPr>
          <a:xfrm>
            <a:off x="8481583" y="833125"/>
            <a:ext cx="2986500" cy="5250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Key message</a:t>
            </a:r>
            <a:endParaRPr sz="1200" b="1" i="0" u="none" strike="noStrike" cap="none">
              <a:solidFill>
                <a:schemeClr val="lt1"/>
              </a:solidFill>
              <a:latin typeface="Poppins"/>
              <a:ea typeface="Poppins"/>
              <a:cs typeface="Poppins"/>
              <a:sym typeface="Poppins"/>
            </a:endParaRPr>
          </a:p>
        </p:txBody>
      </p:sp>
      <p:sp>
        <p:nvSpPr>
          <p:cNvPr id="225" name="Google Shape;225;p2">
            <a:extLst>
              <a:ext uri="{C183D7F6-B498-43B3-948B-1728B52AA6E4}">
                <adec:decorative xmlns:adec="http://schemas.microsoft.com/office/drawing/2017/decorative" val="1"/>
              </a:ext>
            </a:extLst>
          </p:cNvPr>
          <p:cNvSpPr/>
          <p:nvPr/>
        </p:nvSpPr>
        <p:spPr>
          <a:xfrm>
            <a:off x="1056000" y="5617150"/>
            <a:ext cx="10080000" cy="856800"/>
          </a:xfrm>
          <a:prstGeom prst="roundRect">
            <a:avLst>
              <a:gd name="adj" fmla="val 754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Poppins"/>
              <a:ea typeface="Poppins"/>
              <a:cs typeface="Poppins"/>
              <a:sym typeface="Poppins"/>
            </a:endParaRPr>
          </a:p>
        </p:txBody>
      </p:sp>
      <p:sp>
        <p:nvSpPr>
          <p:cNvPr id="226" name="Google Shape;226;p2"/>
          <p:cNvSpPr/>
          <p:nvPr/>
        </p:nvSpPr>
        <p:spPr>
          <a:xfrm>
            <a:off x="695500" y="1454350"/>
            <a:ext cx="1452000" cy="8928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1</a:t>
            </a:r>
            <a:endParaRPr sz="1200" b="1" i="0" u="none" strike="noStrike" cap="none">
              <a:solidFill>
                <a:srgbClr val="000E2A"/>
              </a:solidFill>
              <a:latin typeface="Poppins"/>
              <a:ea typeface="Poppins"/>
              <a:cs typeface="Poppins"/>
              <a:sym typeface="Poppins"/>
            </a:endParaRPr>
          </a:p>
        </p:txBody>
      </p:sp>
      <p:sp>
        <p:nvSpPr>
          <p:cNvPr id="227" name="Google Shape;227;p2"/>
          <p:cNvSpPr/>
          <p:nvPr/>
        </p:nvSpPr>
        <p:spPr>
          <a:xfrm>
            <a:off x="2252950" y="1454350"/>
            <a:ext cx="2991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33" name="Google Shape;233;p2"/>
          <p:cNvSpPr/>
          <p:nvPr/>
        </p:nvSpPr>
        <p:spPr>
          <a:xfrm>
            <a:off x="5365073" y="1458985"/>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34" name="Google Shape;234;p2"/>
          <p:cNvSpPr/>
          <p:nvPr/>
        </p:nvSpPr>
        <p:spPr>
          <a:xfrm>
            <a:off x="8477196" y="1458985"/>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29" name="Google Shape;229;p2"/>
          <p:cNvSpPr/>
          <p:nvPr/>
        </p:nvSpPr>
        <p:spPr>
          <a:xfrm>
            <a:off x="695500" y="2445514"/>
            <a:ext cx="1452000" cy="8928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2</a:t>
            </a:r>
            <a:endParaRPr sz="1200" b="1" i="0" u="none" strike="noStrike" cap="none">
              <a:solidFill>
                <a:srgbClr val="000E2A"/>
              </a:solidFill>
              <a:latin typeface="Poppins"/>
              <a:ea typeface="Poppins"/>
              <a:cs typeface="Poppins"/>
              <a:sym typeface="Poppins"/>
            </a:endParaRPr>
          </a:p>
        </p:txBody>
      </p:sp>
      <p:sp>
        <p:nvSpPr>
          <p:cNvPr id="235" name="Google Shape;235;p2"/>
          <p:cNvSpPr/>
          <p:nvPr/>
        </p:nvSpPr>
        <p:spPr>
          <a:xfrm>
            <a:off x="2260725" y="2448125"/>
            <a:ext cx="2991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36" name="Google Shape;236;p2"/>
          <p:cNvSpPr/>
          <p:nvPr/>
        </p:nvSpPr>
        <p:spPr>
          <a:xfrm>
            <a:off x="5372848" y="2452760"/>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37" name="Google Shape;237;p2"/>
          <p:cNvSpPr/>
          <p:nvPr/>
        </p:nvSpPr>
        <p:spPr>
          <a:xfrm>
            <a:off x="8484971" y="2452760"/>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30" name="Google Shape;230;p2"/>
          <p:cNvSpPr/>
          <p:nvPr/>
        </p:nvSpPr>
        <p:spPr>
          <a:xfrm>
            <a:off x="695500" y="3436677"/>
            <a:ext cx="1452000" cy="8928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3</a:t>
            </a:r>
            <a:endParaRPr sz="1200" b="1" i="0" u="none" strike="noStrike" cap="none">
              <a:solidFill>
                <a:srgbClr val="000E2A"/>
              </a:solidFill>
              <a:latin typeface="Poppins"/>
              <a:ea typeface="Poppins"/>
              <a:cs typeface="Poppins"/>
              <a:sym typeface="Poppins"/>
            </a:endParaRPr>
          </a:p>
        </p:txBody>
      </p:sp>
      <p:sp>
        <p:nvSpPr>
          <p:cNvPr id="238" name="Google Shape;238;p2"/>
          <p:cNvSpPr/>
          <p:nvPr/>
        </p:nvSpPr>
        <p:spPr>
          <a:xfrm>
            <a:off x="2252950" y="3446525"/>
            <a:ext cx="2991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39" name="Google Shape;239;p2"/>
          <p:cNvSpPr/>
          <p:nvPr/>
        </p:nvSpPr>
        <p:spPr>
          <a:xfrm>
            <a:off x="5365073" y="3451160"/>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40" name="Google Shape;240;p2"/>
          <p:cNvSpPr/>
          <p:nvPr/>
        </p:nvSpPr>
        <p:spPr>
          <a:xfrm>
            <a:off x="8477196" y="3451160"/>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31" name="Google Shape;231;p2"/>
          <p:cNvSpPr/>
          <p:nvPr/>
        </p:nvSpPr>
        <p:spPr>
          <a:xfrm>
            <a:off x="695500" y="4427837"/>
            <a:ext cx="1452000" cy="8928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4</a:t>
            </a:r>
            <a:endParaRPr sz="1200" b="1" i="0" u="none" strike="noStrike" cap="none">
              <a:solidFill>
                <a:srgbClr val="000E2A"/>
              </a:solidFill>
              <a:latin typeface="Poppins"/>
              <a:ea typeface="Poppins"/>
              <a:cs typeface="Poppins"/>
              <a:sym typeface="Poppins"/>
            </a:endParaRPr>
          </a:p>
        </p:txBody>
      </p:sp>
      <p:sp>
        <p:nvSpPr>
          <p:cNvPr id="241" name="Google Shape;241;p2"/>
          <p:cNvSpPr/>
          <p:nvPr/>
        </p:nvSpPr>
        <p:spPr>
          <a:xfrm>
            <a:off x="2252950" y="4449550"/>
            <a:ext cx="2991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42" name="Google Shape;242;p2"/>
          <p:cNvSpPr/>
          <p:nvPr/>
        </p:nvSpPr>
        <p:spPr>
          <a:xfrm>
            <a:off x="5365073" y="4454185"/>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43" name="Google Shape;243;p2"/>
          <p:cNvSpPr/>
          <p:nvPr/>
        </p:nvSpPr>
        <p:spPr>
          <a:xfrm>
            <a:off x="8477196" y="4454185"/>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32" name="Google Shape;232;p2"/>
          <p:cNvSpPr/>
          <p:nvPr/>
        </p:nvSpPr>
        <p:spPr>
          <a:xfrm>
            <a:off x="695500" y="5418999"/>
            <a:ext cx="1452000" cy="892800"/>
          </a:xfrm>
          <a:prstGeom prst="roundRect">
            <a:avLst>
              <a:gd name="adj" fmla="val 9149"/>
            </a:avLst>
          </a:prstGeom>
          <a:solidFill>
            <a:srgbClr val="A2F30F"/>
          </a:solidFill>
          <a:ln>
            <a:noFill/>
          </a:ln>
        </p:spPr>
        <p:txBody>
          <a:bodyPr spcFirstLastPara="1" wrap="square" lIns="91425" tIns="90000" rIns="91425" bIns="90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E2A"/>
                </a:solidFill>
                <a:latin typeface="Poppins"/>
                <a:ea typeface="Poppins"/>
                <a:cs typeface="Poppins"/>
                <a:sym typeface="Poppins"/>
              </a:rPr>
              <a:t>5</a:t>
            </a:r>
            <a:endParaRPr sz="1200" b="1" i="0" u="none" strike="noStrike" cap="none">
              <a:solidFill>
                <a:srgbClr val="000E2A"/>
              </a:solidFill>
              <a:latin typeface="Poppins"/>
              <a:ea typeface="Poppins"/>
              <a:cs typeface="Poppins"/>
              <a:sym typeface="Poppins"/>
            </a:endParaRPr>
          </a:p>
        </p:txBody>
      </p:sp>
      <p:sp>
        <p:nvSpPr>
          <p:cNvPr id="244" name="Google Shape;244;p2"/>
          <p:cNvSpPr/>
          <p:nvPr/>
        </p:nvSpPr>
        <p:spPr>
          <a:xfrm>
            <a:off x="2252950" y="5418938"/>
            <a:ext cx="2991000" cy="888300"/>
          </a:xfrm>
          <a:prstGeom prst="roundRect">
            <a:avLst>
              <a:gd name="adj" fmla="val 9149"/>
            </a:avLst>
          </a:prstGeom>
          <a:solidFill>
            <a:srgbClr val="FFFFFF"/>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45" name="Google Shape;245;p2"/>
          <p:cNvSpPr/>
          <p:nvPr/>
        </p:nvSpPr>
        <p:spPr>
          <a:xfrm>
            <a:off x="5365073" y="5423572"/>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
        <p:nvSpPr>
          <p:cNvPr id="246" name="Google Shape;246;p2"/>
          <p:cNvSpPr/>
          <p:nvPr/>
        </p:nvSpPr>
        <p:spPr>
          <a:xfrm>
            <a:off x="8477196" y="5423572"/>
            <a:ext cx="2991000" cy="888300"/>
          </a:xfrm>
          <a:prstGeom prst="roundRect">
            <a:avLst>
              <a:gd name="adj" fmla="val 9149"/>
            </a:avLst>
          </a:prstGeom>
          <a:solidFill>
            <a:schemeClr val="lt1"/>
          </a:solidFill>
          <a:ln>
            <a:noFill/>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n-GB" sz="1000" b="0" i="0" u="none" strike="noStrike" cap="none">
                <a:solidFill>
                  <a:srgbClr val="000E2A"/>
                </a:solidFill>
                <a:latin typeface="Poppins"/>
                <a:ea typeface="Poppins"/>
                <a:cs typeface="Poppins"/>
                <a:sym typeface="Poppins"/>
              </a:rPr>
              <a:t>(Enter details here)</a:t>
            </a:r>
            <a:endParaRPr sz="1200" b="0" i="0" u="none" strike="noStrike" cap="none">
              <a:solidFill>
                <a:srgbClr val="000E2A"/>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944</Words>
  <Application>Microsoft Office PowerPoint</Application>
  <PresentationFormat>Widescreen</PresentationFormat>
  <Paragraphs>184</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Poppins</vt:lpstr>
      <vt:lpstr>Simple Light</vt:lpstr>
      <vt:lpstr>Office Theme</vt:lpstr>
      <vt:lpstr>Local Digital Marketing Launchpad</vt:lpstr>
      <vt:lpstr>Five Pillars Review</vt:lpstr>
      <vt:lpstr>Audience and Community</vt:lpstr>
      <vt:lpstr>Message and Tools</vt:lpstr>
      <vt:lpstr>Success</vt:lpstr>
      <vt:lpstr>Five Pillars Overview</vt:lpstr>
      <vt:lpstr>Key elements</vt:lpstr>
      <vt:lpstr>Content planner</vt:lpstr>
      <vt:lpstr>Next 10 pieces of content Part 1</vt:lpstr>
      <vt:lpstr>Next 10 pieces of content Part 2</vt:lpstr>
      <vt:lpstr>Content schedule</vt:lpstr>
      <vt:lpstr>Content schedule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Digital Marketing Launchpad Workbook</dc:title>
  <dc:creator>Digital Marketing Hub</dc:creator>
  <cp:lastModifiedBy>Richard Kish</cp:lastModifiedBy>
  <cp:revision>2</cp:revision>
  <dcterms:created xsi:type="dcterms:W3CDTF">2023-08-31T09:51:17Z</dcterms:created>
  <dcterms:modified xsi:type="dcterms:W3CDTF">2024-08-12T13:56:40Z</dcterms:modified>
</cp:coreProperties>
</file>